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57" r:id="rId4"/>
    <p:sldId id="259" r:id="rId5"/>
    <p:sldId id="265" r:id="rId6"/>
    <p:sldId id="258" r:id="rId7"/>
    <p:sldId id="266" r:id="rId8"/>
    <p:sldId id="261" r:id="rId9"/>
    <p:sldId id="260" r:id="rId10"/>
    <p:sldId id="263" r:id="rId11"/>
    <p:sldId id="264" r:id="rId12"/>
    <p:sldId id="267" r:id="rId13"/>
    <p:sldId id="270" r:id="rId14"/>
    <p:sldId id="268" r:id="rId15"/>
    <p:sldId id="269" r:id="rId16"/>
    <p:sldId id="271" r:id="rId17"/>
    <p:sldId id="273" r:id="rId18"/>
    <p:sldId id="272" r:id="rId19"/>
    <p:sldId id="274" r:id="rId20"/>
    <p:sldId id="275" r:id="rId21"/>
    <p:sldId id="276" r:id="rId22"/>
    <p:sldId id="277" r:id="rId23"/>
    <p:sldId id="278" r:id="rId24"/>
    <p:sldId id="279" r:id="rId25"/>
    <p:sldId id="281" r:id="rId26"/>
    <p:sldId id="280" r:id="rId27"/>
    <p:sldId id="283" r:id="rId28"/>
    <p:sldId id="282"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showGuides="1">
      <p:cViewPr varScale="1">
        <p:scale>
          <a:sx n="69" d="100"/>
          <a:sy n="69" d="100"/>
        </p:scale>
        <p:origin x="1152"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8B0F4D-8ACA-4135-820A-8F0999C5A3C8}"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63DD8-1C43-4FD4-AF10-40C9874AB43B}" type="slidenum">
              <a:rPr lang="en-US" smtClean="0"/>
              <a:t>‹#›</a:t>
            </a:fld>
            <a:endParaRPr lang="en-US"/>
          </a:p>
        </p:txBody>
      </p:sp>
    </p:spTree>
    <p:extLst>
      <p:ext uri="{BB962C8B-B14F-4D97-AF65-F5344CB8AC3E}">
        <p14:creationId xmlns:p14="http://schemas.microsoft.com/office/powerpoint/2010/main" val="3621041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B0F4D-8ACA-4135-820A-8F0999C5A3C8}"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63DD8-1C43-4FD4-AF10-40C9874AB43B}" type="slidenum">
              <a:rPr lang="en-US" smtClean="0"/>
              <a:t>‹#›</a:t>
            </a:fld>
            <a:endParaRPr lang="en-US"/>
          </a:p>
        </p:txBody>
      </p:sp>
    </p:spTree>
    <p:extLst>
      <p:ext uri="{BB962C8B-B14F-4D97-AF65-F5344CB8AC3E}">
        <p14:creationId xmlns:p14="http://schemas.microsoft.com/office/powerpoint/2010/main" val="3326856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B0F4D-8ACA-4135-820A-8F0999C5A3C8}"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63DD8-1C43-4FD4-AF10-40C9874AB43B}" type="slidenum">
              <a:rPr lang="en-US" smtClean="0"/>
              <a:t>‹#›</a:t>
            </a:fld>
            <a:endParaRPr lang="en-US"/>
          </a:p>
        </p:txBody>
      </p:sp>
    </p:spTree>
    <p:extLst>
      <p:ext uri="{BB962C8B-B14F-4D97-AF65-F5344CB8AC3E}">
        <p14:creationId xmlns:p14="http://schemas.microsoft.com/office/powerpoint/2010/main" val="2077032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8B0F4D-8ACA-4135-820A-8F0999C5A3C8}"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63DD8-1C43-4FD4-AF10-40C9874AB43B}" type="slidenum">
              <a:rPr lang="en-US" smtClean="0"/>
              <a:t>‹#›</a:t>
            </a:fld>
            <a:endParaRPr lang="en-US"/>
          </a:p>
        </p:txBody>
      </p:sp>
    </p:spTree>
    <p:extLst>
      <p:ext uri="{BB962C8B-B14F-4D97-AF65-F5344CB8AC3E}">
        <p14:creationId xmlns:p14="http://schemas.microsoft.com/office/powerpoint/2010/main" val="294576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B0F4D-8ACA-4135-820A-8F0999C5A3C8}" type="datetimeFigureOut">
              <a:rPr lang="en-US" smtClean="0"/>
              <a:t>10/19/2019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63DD8-1C43-4FD4-AF10-40C9874AB43B}" type="slidenum">
              <a:rPr lang="en-US" smtClean="0"/>
              <a:t>‹#›</a:t>
            </a:fld>
            <a:endParaRPr lang="en-US"/>
          </a:p>
        </p:txBody>
      </p:sp>
    </p:spTree>
    <p:extLst>
      <p:ext uri="{BB962C8B-B14F-4D97-AF65-F5344CB8AC3E}">
        <p14:creationId xmlns:p14="http://schemas.microsoft.com/office/powerpoint/2010/main" val="4017666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8B0F4D-8ACA-4135-820A-8F0999C5A3C8}"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63DD8-1C43-4FD4-AF10-40C9874AB43B}" type="slidenum">
              <a:rPr lang="en-US" smtClean="0"/>
              <a:t>‹#›</a:t>
            </a:fld>
            <a:endParaRPr lang="en-US"/>
          </a:p>
        </p:txBody>
      </p:sp>
    </p:spTree>
    <p:extLst>
      <p:ext uri="{BB962C8B-B14F-4D97-AF65-F5344CB8AC3E}">
        <p14:creationId xmlns:p14="http://schemas.microsoft.com/office/powerpoint/2010/main" val="1471807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8B0F4D-8ACA-4135-820A-8F0999C5A3C8}" type="datetimeFigureOut">
              <a:rPr lang="en-US" smtClean="0"/>
              <a:t>10/19/2019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63DD8-1C43-4FD4-AF10-40C9874AB43B}" type="slidenum">
              <a:rPr lang="en-US" smtClean="0"/>
              <a:t>‹#›</a:t>
            </a:fld>
            <a:endParaRPr lang="en-US"/>
          </a:p>
        </p:txBody>
      </p:sp>
    </p:spTree>
    <p:extLst>
      <p:ext uri="{BB962C8B-B14F-4D97-AF65-F5344CB8AC3E}">
        <p14:creationId xmlns:p14="http://schemas.microsoft.com/office/powerpoint/2010/main" val="2602925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8B0F4D-8ACA-4135-820A-8F0999C5A3C8}" type="datetimeFigureOut">
              <a:rPr lang="en-US" smtClean="0"/>
              <a:t>10/19/2019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63DD8-1C43-4FD4-AF10-40C9874AB43B}" type="slidenum">
              <a:rPr lang="en-US" smtClean="0"/>
              <a:t>‹#›</a:t>
            </a:fld>
            <a:endParaRPr lang="en-US"/>
          </a:p>
        </p:txBody>
      </p:sp>
    </p:spTree>
    <p:extLst>
      <p:ext uri="{BB962C8B-B14F-4D97-AF65-F5344CB8AC3E}">
        <p14:creationId xmlns:p14="http://schemas.microsoft.com/office/powerpoint/2010/main" val="2120845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8B0F4D-8ACA-4135-820A-8F0999C5A3C8}" type="datetimeFigureOut">
              <a:rPr lang="en-US" smtClean="0"/>
              <a:t>10/19/2019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63DD8-1C43-4FD4-AF10-40C9874AB43B}" type="slidenum">
              <a:rPr lang="en-US" smtClean="0"/>
              <a:t>‹#›</a:t>
            </a:fld>
            <a:endParaRPr lang="en-US"/>
          </a:p>
        </p:txBody>
      </p:sp>
    </p:spTree>
    <p:extLst>
      <p:ext uri="{BB962C8B-B14F-4D97-AF65-F5344CB8AC3E}">
        <p14:creationId xmlns:p14="http://schemas.microsoft.com/office/powerpoint/2010/main" val="288305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8B0F4D-8ACA-4135-820A-8F0999C5A3C8}"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63DD8-1C43-4FD4-AF10-40C9874AB43B}" type="slidenum">
              <a:rPr lang="en-US" smtClean="0"/>
              <a:t>‹#›</a:t>
            </a:fld>
            <a:endParaRPr lang="en-US"/>
          </a:p>
        </p:txBody>
      </p:sp>
    </p:spTree>
    <p:extLst>
      <p:ext uri="{BB962C8B-B14F-4D97-AF65-F5344CB8AC3E}">
        <p14:creationId xmlns:p14="http://schemas.microsoft.com/office/powerpoint/2010/main" val="4132682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8B0F4D-8ACA-4135-820A-8F0999C5A3C8}" type="datetimeFigureOut">
              <a:rPr lang="en-US" smtClean="0"/>
              <a:t>10/19/2019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63DD8-1C43-4FD4-AF10-40C9874AB43B}" type="slidenum">
              <a:rPr lang="en-US" smtClean="0"/>
              <a:t>‹#›</a:t>
            </a:fld>
            <a:endParaRPr lang="en-US"/>
          </a:p>
        </p:txBody>
      </p:sp>
    </p:spTree>
    <p:extLst>
      <p:ext uri="{BB962C8B-B14F-4D97-AF65-F5344CB8AC3E}">
        <p14:creationId xmlns:p14="http://schemas.microsoft.com/office/powerpoint/2010/main" val="1727642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8B0F4D-8ACA-4135-820A-8F0999C5A3C8}" type="datetimeFigureOut">
              <a:rPr lang="en-US" smtClean="0"/>
              <a:t>10/19/2019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63DD8-1C43-4FD4-AF10-40C9874AB43B}" type="slidenum">
              <a:rPr lang="en-US" smtClean="0"/>
              <a:t>‹#›</a:t>
            </a:fld>
            <a:endParaRPr lang="en-US"/>
          </a:p>
        </p:txBody>
      </p:sp>
    </p:spTree>
    <p:extLst>
      <p:ext uri="{BB962C8B-B14F-4D97-AF65-F5344CB8AC3E}">
        <p14:creationId xmlns:p14="http://schemas.microsoft.com/office/powerpoint/2010/main" val="28886629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426367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12CD8-E1A8-4954-9244-61B643746643}"/>
              </a:ext>
            </a:extLst>
          </p:cNvPr>
          <p:cNvSpPr>
            <a:spLocks noGrp="1"/>
          </p:cNvSpPr>
          <p:nvPr>
            <p:ph idx="1"/>
          </p:nvPr>
        </p:nvSpPr>
        <p:spPr>
          <a:xfrm>
            <a:off x="70055" y="70055"/>
            <a:ext cx="9003890" cy="6717890"/>
          </a:xfrm>
        </p:spPr>
        <p:txBody>
          <a:bodyPr>
            <a:normAutofit/>
          </a:bodyPr>
          <a:lstStyle/>
          <a:p>
            <a:pPr marL="0" indent="0">
              <a:buNone/>
            </a:pPr>
            <a:r>
              <a:rPr lang="en-US" sz="3200" dirty="0">
                <a:solidFill>
                  <a:schemeClr val="bg1"/>
                </a:solidFill>
                <a:latin typeface="Brill" panose="020F0602050406030203" pitchFamily="34" charset="0"/>
                <a:ea typeface="Brill" panose="020F0602050406030203" pitchFamily="34" charset="0"/>
              </a:rPr>
              <a:t>Disambiguation</a:t>
            </a:r>
          </a:p>
          <a:p>
            <a:pPr marL="0" indent="0">
              <a:buNone/>
            </a:pPr>
            <a:r>
              <a:rPr lang="en-US" sz="3200" dirty="0">
                <a:solidFill>
                  <a:schemeClr val="bg1"/>
                </a:solidFill>
                <a:latin typeface="Brill" panose="020F0602050406030203" pitchFamily="34" charset="0"/>
                <a:ea typeface="Brill" panose="020F0602050406030203" pitchFamily="34" charset="0"/>
              </a:rPr>
              <a:t>Jesus talking to James. Which James?</a:t>
            </a:r>
          </a:p>
          <a:p>
            <a:pPr marL="0" indent="0">
              <a:buNone/>
            </a:pPr>
            <a:endParaRPr lang="en-US" sz="3200" dirty="0">
              <a:solidFill>
                <a:schemeClr val="bg1"/>
              </a:solidFill>
              <a:latin typeface="Brill" panose="020F0602050406030203" pitchFamily="34" charset="0"/>
              <a:ea typeface="Brill" panose="020F0602050406030203" pitchFamily="34" charset="0"/>
            </a:endParaRPr>
          </a:p>
          <a:p>
            <a:pPr marL="0" indent="0">
              <a:buNone/>
            </a:pPr>
            <a:r>
              <a:rPr lang="en-US" sz="3200" dirty="0">
                <a:solidFill>
                  <a:schemeClr val="bg1"/>
                </a:solidFill>
                <a:latin typeface="Brill" panose="020F0602050406030203" pitchFamily="34" charset="0"/>
                <a:ea typeface="Brill" panose="020F0602050406030203" pitchFamily="34" charset="0"/>
              </a:rPr>
              <a:t>Now the names of the twelve apostles are these: first, </a:t>
            </a:r>
            <a:r>
              <a:rPr lang="en-US" sz="3200" dirty="0">
                <a:solidFill>
                  <a:schemeClr val="accent4"/>
                </a:solidFill>
                <a:latin typeface="Brill" panose="020F0602050406030203" pitchFamily="34" charset="0"/>
                <a:ea typeface="Brill" panose="020F0602050406030203" pitchFamily="34" charset="0"/>
              </a:rPr>
              <a:t>Simon [1]</a:t>
            </a:r>
            <a:r>
              <a:rPr lang="en-US" sz="3200" dirty="0">
                <a:solidFill>
                  <a:schemeClr val="bg1"/>
                </a:solidFill>
                <a:latin typeface="Brill" panose="020F0602050406030203" pitchFamily="34" charset="0"/>
                <a:ea typeface="Brill" panose="020F0602050406030203" pitchFamily="34" charset="0"/>
              </a:rPr>
              <a:t>, who is called Peter, and Andrew [&gt;99] his brother; </a:t>
            </a:r>
            <a:r>
              <a:rPr lang="en-US" sz="3200" dirty="0">
                <a:solidFill>
                  <a:schemeClr val="accent4"/>
                </a:solidFill>
                <a:latin typeface="Brill" panose="020F0602050406030203" pitchFamily="34" charset="0"/>
                <a:ea typeface="Brill" panose="020F0602050406030203" pitchFamily="34" charset="0"/>
              </a:rPr>
              <a:t>James [11]</a:t>
            </a:r>
            <a:r>
              <a:rPr lang="en-US" sz="3200" dirty="0">
                <a:solidFill>
                  <a:schemeClr val="bg1"/>
                </a:solidFill>
                <a:latin typeface="Brill" panose="020F0602050406030203" pitchFamily="34" charset="0"/>
                <a:ea typeface="Brill" panose="020F0602050406030203" pitchFamily="34" charset="0"/>
              </a:rPr>
              <a:t> the son of Zebedee, and </a:t>
            </a:r>
            <a:r>
              <a:rPr lang="en-US" sz="3200" dirty="0">
                <a:solidFill>
                  <a:schemeClr val="accent4"/>
                </a:solidFill>
                <a:latin typeface="Brill" panose="020F0602050406030203" pitchFamily="34" charset="0"/>
                <a:ea typeface="Brill" panose="020F0602050406030203" pitchFamily="34" charset="0"/>
              </a:rPr>
              <a:t>John [5]</a:t>
            </a:r>
            <a:r>
              <a:rPr lang="en-US" sz="3200" dirty="0">
                <a:solidFill>
                  <a:schemeClr val="bg1"/>
                </a:solidFill>
                <a:latin typeface="Brill" panose="020F0602050406030203" pitchFamily="34" charset="0"/>
                <a:ea typeface="Brill" panose="020F0602050406030203" pitchFamily="34" charset="0"/>
              </a:rPr>
              <a:t> his brother; Philip [61=] and Bartholomew [50=]; Thomas [&gt;99] and </a:t>
            </a:r>
            <a:r>
              <a:rPr lang="en-US" sz="3200" dirty="0">
                <a:solidFill>
                  <a:schemeClr val="accent4"/>
                </a:solidFill>
                <a:latin typeface="Brill" panose="020F0602050406030203" pitchFamily="34" charset="0"/>
                <a:ea typeface="Brill" panose="020F0602050406030203" pitchFamily="34" charset="0"/>
              </a:rPr>
              <a:t>Matthew [9]</a:t>
            </a:r>
            <a:r>
              <a:rPr lang="en-US" sz="3200" dirty="0">
                <a:solidFill>
                  <a:schemeClr val="bg1"/>
                </a:solidFill>
                <a:latin typeface="Brill" panose="020F0602050406030203" pitchFamily="34" charset="0"/>
                <a:ea typeface="Brill" panose="020F0602050406030203" pitchFamily="34" charset="0"/>
              </a:rPr>
              <a:t> the tax collector; </a:t>
            </a:r>
            <a:r>
              <a:rPr lang="en-US" sz="3200" dirty="0">
                <a:solidFill>
                  <a:schemeClr val="accent4"/>
                </a:solidFill>
                <a:latin typeface="Brill" panose="020F0602050406030203" pitchFamily="34" charset="0"/>
                <a:ea typeface="Brill" panose="020F0602050406030203" pitchFamily="34" charset="0"/>
              </a:rPr>
              <a:t>James [11]</a:t>
            </a:r>
            <a:r>
              <a:rPr lang="en-US" sz="3200" dirty="0">
                <a:solidFill>
                  <a:schemeClr val="bg1"/>
                </a:solidFill>
                <a:latin typeface="Brill" panose="020F0602050406030203" pitchFamily="34" charset="0"/>
                <a:ea typeface="Brill" panose="020F0602050406030203" pitchFamily="34" charset="0"/>
              </a:rPr>
              <a:t> the son of Alphaeus, and </a:t>
            </a:r>
            <a:r>
              <a:rPr lang="en-US" sz="3200" dirty="0" err="1">
                <a:solidFill>
                  <a:schemeClr val="bg1"/>
                </a:solidFill>
                <a:latin typeface="Brill" panose="020F0602050406030203" pitchFamily="34" charset="0"/>
                <a:ea typeface="Brill" panose="020F0602050406030203" pitchFamily="34" charset="0"/>
              </a:rPr>
              <a:t>Lebbaeus</a:t>
            </a:r>
            <a:r>
              <a:rPr lang="en-US" sz="3200" dirty="0">
                <a:solidFill>
                  <a:schemeClr val="bg1"/>
                </a:solidFill>
                <a:latin typeface="Brill" panose="020F0602050406030203" pitchFamily="34" charset="0"/>
                <a:ea typeface="Brill" panose="020F0602050406030203" pitchFamily="34" charset="0"/>
              </a:rPr>
              <a:t>, whose surname was Thaddaeus [39=]; </a:t>
            </a:r>
            <a:r>
              <a:rPr lang="en-US" sz="3200" dirty="0">
                <a:solidFill>
                  <a:schemeClr val="accent4"/>
                </a:solidFill>
                <a:latin typeface="Brill" panose="020F0602050406030203" pitchFamily="34" charset="0"/>
                <a:ea typeface="Brill" panose="020F0602050406030203" pitchFamily="34" charset="0"/>
              </a:rPr>
              <a:t>Simon [1]</a:t>
            </a:r>
            <a:r>
              <a:rPr lang="en-US" sz="3200" dirty="0">
                <a:solidFill>
                  <a:schemeClr val="bg1"/>
                </a:solidFill>
                <a:latin typeface="Brill" panose="020F0602050406030203" pitchFamily="34" charset="0"/>
                <a:ea typeface="Brill" panose="020F0602050406030203" pitchFamily="34" charset="0"/>
              </a:rPr>
              <a:t> the Canaanite, and </a:t>
            </a:r>
            <a:r>
              <a:rPr lang="en-US" sz="3200" dirty="0">
                <a:solidFill>
                  <a:schemeClr val="accent4"/>
                </a:solidFill>
                <a:latin typeface="Brill" panose="020F0602050406030203" pitchFamily="34" charset="0"/>
                <a:ea typeface="Brill" panose="020F0602050406030203" pitchFamily="34" charset="0"/>
              </a:rPr>
              <a:t>Judas [4]</a:t>
            </a:r>
            <a:r>
              <a:rPr lang="en-US" sz="3200" dirty="0">
                <a:solidFill>
                  <a:schemeClr val="bg1"/>
                </a:solidFill>
                <a:latin typeface="Brill" panose="020F0602050406030203" pitchFamily="34" charset="0"/>
                <a:ea typeface="Brill" panose="020F0602050406030203" pitchFamily="34" charset="0"/>
              </a:rPr>
              <a:t> Iscariot, who also betrayed Him.</a:t>
            </a:r>
          </a:p>
          <a:p>
            <a:pPr marL="0" indent="0" algn="r">
              <a:buNone/>
            </a:pPr>
            <a:r>
              <a:rPr lang="en-US" sz="3200" dirty="0">
                <a:solidFill>
                  <a:schemeClr val="bg1"/>
                </a:solidFill>
                <a:latin typeface="Brill" panose="020F0602050406030203" pitchFamily="34" charset="0"/>
                <a:ea typeface="Brill" panose="020F0602050406030203" pitchFamily="34" charset="0"/>
              </a:rPr>
              <a:t>Matthew 10:2-4</a:t>
            </a:r>
          </a:p>
        </p:txBody>
      </p:sp>
    </p:spTree>
    <p:extLst>
      <p:ext uri="{BB962C8B-B14F-4D97-AF65-F5344CB8AC3E}">
        <p14:creationId xmlns:p14="http://schemas.microsoft.com/office/powerpoint/2010/main" val="33864718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12CD8-E1A8-4954-9244-61B643746643}"/>
              </a:ext>
            </a:extLst>
          </p:cNvPr>
          <p:cNvSpPr>
            <a:spLocks noGrp="1"/>
          </p:cNvSpPr>
          <p:nvPr>
            <p:ph idx="1"/>
          </p:nvPr>
        </p:nvSpPr>
        <p:spPr>
          <a:xfrm>
            <a:off x="70055" y="70055"/>
            <a:ext cx="9003890" cy="6717890"/>
          </a:xfrm>
        </p:spPr>
        <p:txBody>
          <a:bodyPr>
            <a:normAutofit lnSpcReduction="10000"/>
          </a:bodyPr>
          <a:lstStyle/>
          <a:p>
            <a:pPr marL="0" indent="0">
              <a:buNone/>
            </a:pPr>
            <a:r>
              <a:rPr lang="en-US" sz="3200" dirty="0">
                <a:solidFill>
                  <a:schemeClr val="accent4"/>
                </a:solidFill>
                <a:latin typeface="Brill" panose="020F0602050406030203" pitchFamily="34" charset="0"/>
                <a:ea typeface="Brill" panose="020F0602050406030203" pitchFamily="34" charset="0"/>
              </a:rPr>
              <a:t>Simon [1]</a:t>
            </a:r>
            <a:r>
              <a:rPr lang="en-US" sz="3200" dirty="0">
                <a:solidFill>
                  <a:schemeClr val="bg1"/>
                </a:solidFill>
                <a:latin typeface="Brill" panose="020F0602050406030203" pitchFamily="34" charset="0"/>
                <a:ea typeface="Brill" panose="020F0602050406030203" pitchFamily="34" charset="0"/>
              </a:rPr>
              <a:t>, who is called Peter</a:t>
            </a:r>
          </a:p>
          <a:p>
            <a:pPr marL="0" indent="0">
              <a:buNone/>
            </a:pPr>
            <a:r>
              <a:rPr lang="en-US" sz="3200" dirty="0">
                <a:solidFill>
                  <a:schemeClr val="accent4"/>
                </a:solidFill>
                <a:latin typeface="Brill" panose="020F0602050406030203" pitchFamily="34" charset="0"/>
                <a:ea typeface="Brill" panose="020F0602050406030203" pitchFamily="34" charset="0"/>
              </a:rPr>
              <a:t>Simon [1]</a:t>
            </a:r>
            <a:r>
              <a:rPr lang="en-US" sz="3200" dirty="0">
                <a:solidFill>
                  <a:schemeClr val="bg1"/>
                </a:solidFill>
                <a:latin typeface="Brill" panose="020F0602050406030203" pitchFamily="34" charset="0"/>
                <a:ea typeface="Brill" panose="020F0602050406030203" pitchFamily="34" charset="0"/>
              </a:rPr>
              <a:t> the Canaanite</a:t>
            </a:r>
          </a:p>
          <a:p>
            <a:pPr marL="0" indent="0">
              <a:buNone/>
            </a:pPr>
            <a:r>
              <a:rPr lang="en-US" sz="3200" dirty="0">
                <a:solidFill>
                  <a:schemeClr val="accent4"/>
                </a:solidFill>
                <a:latin typeface="Brill" panose="020F0602050406030203" pitchFamily="34" charset="0"/>
                <a:ea typeface="Brill" panose="020F0602050406030203" pitchFamily="34" charset="0"/>
              </a:rPr>
              <a:t>Judas [4]</a:t>
            </a:r>
            <a:r>
              <a:rPr lang="en-US" sz="3200" dirty="0">
                <a:solidFill>
                  <a:schemeClr val="bg1"/>
                </a:solidFill>
                <a:latin typeface="Brill" panose="020F0602050406030203" pitchFamily="34" charset="0"/>
                <a:ea typeface="Brill" panose="020F0602050406030203" pitchFamily="34" charset="0"/>
              </a:rPr>
              <a:t> Iscariot, who also betrayed Him</a:t>
            </a:r>
          </a:p>
          <a:p>
            <a:pPr marL="0" indent="0">
              <a:buNone/>
            </a:pPr>
            <a:r>
              <a:rPr lang="en-US" sz="3200" dirty="0">
                <a:solidFill>
                  <a:schemeClr val="accent4"/>
                </a:solidFill>
                <a:latin typeface="Brill" panose="020F0602050406030203" pitchFamily="34" charset="0"/>
                <a:ea typeface="Brill" panose="020F0602050406030203" pitchFamily="34" charset="0"/>
              </a:rPr>
              <a:t>John [5]</a:t>
            </a:r>
            <a:r>
              <a:rPr lang="en-US" sz="3200" dirty="0">
                <a:solidFill>
                  <a:schemeClr val="bg1"/>
                </a:solidFill>
                <a:latin typeface="Brill" panose="020F0602050406030203" pitchFamily="34" charset="0"/>
                <a:ea typeface="Brill" panose="020F0602050406030203" pitchFamily="34" charset="0"/>
              </a:rPr>
              <a:t> his brother</a:t>
            </a:r>
          </a:p>
          <a:p>
            <a:pPr marL="0" indent="0">
              <a:buNone/>
            </a:pPr>
            <a:r>
              <a:rPr lang="en-US" sz="3200" dirty="0">
                <a:solidFill>
                  <a:schemeClr val="accent4"/>
                </a:solidFill>
                <a:latin typeface="Brill" panose="020F0602050406030203" pitchFamily="34" charset="0"/>
                <a:ea typeface="Brill" panose="020F0602050406030203" pitchFamily="34" charset="0"/>
              </a:rPr>
              <a:t>Matthew [9]</a:t>
            </a:r>
            <a:r>
              <a:rPr lang="en-US" sz="3200" dirty="0">
                <a:solidFill>
                  <a:schemeClr val="bg1"/>
                </a:solidFill>
                <a:latin typeface="Brill" panose="020F0602050406030203" pitchFamily="34" charset="0"/>
                <a:ea typeface="Brill" panose="020F0602050406030203" pitchFamily="34" charset="0"/>
              </a:rPr>
              <a:t> the tax collector</a:t>
            </a:r>
          </a:p>
          <a:p>
            <a:pPr marL="0" indent="0">
              <a:buNone/>
            </a:pPr>
            <a:r>
              <a:rPr lang="en-US" sz="3200" dirty="0">
                <a:solidFill>
                  <a:schemeClr val="accent4"/>
                </a:solidFill>
                <a:latin typeface="Brill" panose="020F0602050406030203" pitchFamily="34" charset="0"/>
                <a:ea typeface="Brill" panose="020F0602050406030203" pitchFamily="34" charset="0"/>
              </a:rPr>
              <a:t>James [11]</a:t>
            </a:r>
            <a:r>
              <a:rPr lang="en-US" sz="3200" dirty="0">
                <a:solidFill>
                  <a:schemeClr val="bg1"/>
                </a:solidFill>
                <a:latin typeface="Brill" panose="020F0602050406030203" pitchFamily="34" charset="0"/>
                <a:ea typeface="Brill" panose="020F0602050406030203" pitchFamily="34" charset="0"/>
              </a:rPr>
              <a:t> the son of Zebedee</a:t>
            </a:r>
          </a:p>
          <a:p>
            <a:pPr marL="0" indent="0">
              <a:buNone/>
            </a:pPr>
            <a:r>
              <a:rPr lang="en-US" sz="3200" dirty="0">
                <a:solidFill>
                  <a:schemeClr val="accent4"/>
                </a:solidFill>
                <a:latin typeface="Brill" panose="020F0602050406030203" pitchFamily="34" charset="0"/>
                <a:ea typeface="Brill" panose="020F0602050406030203" pitchFamily="34" charset="0"/>
              </a:rPr>
              <a:t>James [11]</a:t>
            </a:r>
            <a:r>
              <a:rPr lang="en-US" sz="3200" dirty="0">
                <a:solidFill>
                  <a:schemeClr val="bg1"/>
                </a:solidFill>
                <a:latin typeface="Brill" panose="020F0602050406030203" pitchFamily="34" charset="0"/>
                <a:ea typeface="Brill" panose="020F0602050406030203" pitchFamily="34" charset="0"/>
              </a:rPr>
              <a:t> the son of Alphaeus</a:t>
            </a:r>
          </a:p>
          <a:p>
            <a:pPr marL="0" indent="0">
              <a:buNone/>
            </a:pPr>
            <a:r>
              <a:rPr lang="en-US" sz="3200" dirty="0">
                <a:solidFill>
                  <a:schemeClr val="bg1"/>
                </a:solidFill>
                <a:latin typeface="Brill" panose="020F0602050406030203" pitchFamily="34" charset="0"/>
                <a:ea typeface="Brill" panose="020F0602050406030203" pitchFamily="34" charset="0"/>
              </a:rPr>
              <a:t>Thaddaeus [39=]</a:t>
            </a:r>
          </a:p>
          <a:p>
            <a:pPr marL="0" indent="0">
              <a:buNone/>
            </a:pPr>
            <a:r>
              <a:rPr lang="en-US" sz="3200" dirty="0">
                <a:solidFill>
                  <a:schemeClr val="bg1"/>
                </a:solidFill>
                <a:latin typeface="Brill" panose="020F0602050406030203" pitchFamily="34" charset="0"/>
                <a:ea typeface="Brill" panose="020F0602050406030203" pitchFamily="34" charset="0"/>
              </a:rPr>
              <a:t>Bartholomew [50=]</a:t>
            </a:r>
          </a:p>
          <a:p>
            <a:pPr marL="0" indent="0">
              <a:buNone/>
            </a:pPr>
            <a:r>
              <a:rPr lang="en-US" sz="3200" dirty="0">
                <a:solidFill>
                  <a:schemeClr val="bg1"/>
                </a:solidFill>
                <a:latin typeface="Brill" panose="020F0602050406030203" pitchFamily="34" charset="0"/>
                <a:ea typeface="Brill" panose="020F0602050406030203" pitchFamily="34" charset="0"/>
              </a:rPr>
              <a:t>Philip [61=]</a:t>
            </a:r>
          </a:p>
          <a:p>
            <a:pPr marL="0" indent="0">
              <a:buNone/>
            </a:pPr>
            <a:r>
              <a:rPr lang="en-US" sz="3200" dirty="0">
                <a:solidFill>
                  <a:schemeClr val="bg1"/>
                </a:solidFill>
                <a:latin typeface="Brill" panose="020F0602050406030203" pitchFamily="34" charset="0"/>
                <a:ea typeface="Brill" panose="020F0602050406030203" pitchFamily="34" charset="0"/>
              </a:rPr>
              <a:t>Thomas [&gt;99]</a:t>
            </a:r>
          </a:p>
          <a:p>
            <a:pPr marL="0" indent="0">
              <a:buNone/>
            </a:pPr>
            <a:r>
              <a:rPr lang="en-US" sz="3200" dirty="0">
                <a:solidFill>
                  <a:schemeClr val="bg1"/>
                </a:solidFill>
                <a:latin typeface="Brill" panose="020F0602050406030203" pitchFamily="34" charset="0"/>
                <a:ea typeface="Brill" panose="020F0602050406030203" pitchFamily="34" charset="0"/>
              </a:rPr>
              <a:t>Andrew [&gt;99] his brother</a:t>
            </a:r>
          </a:p>
        </p:txBody>
      </p:sp>
    </p:spTree>
    <p:extLst>
      <p:ext uri="{BB962C8B-B14F-4D97-AF65-F5344CB8AC3E}">
        <p14:creationId xmlns:p14="http://schemas.microsoft.com/office/powerpoint/2010/main" val="106694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12CD8-E1A8-4954-9244-61B643746643}"/>
              </a:ext>
            </a:extLst>
          </p:cNvPr>
          <p:cNvSpPr>
            <a:spLocks noGrp="1"/>
          </p:cNvSpPr>
          <p:nvPr>
            <p:ph idx="1"/>
          </p:nvPr>
        </p:nvSpPr>
        <p:spPr>
          <a:xfrm>
            <a:off x="70055" y="70055"/>
            <a:ext cx="9003890" cy="6717890"/>
          </a:xfrm>
        </p:spPr>
        <p:txBody>
          <a:bodyPr>
            <a:normAutofit/>
          </a:bodyPr>
          <a:lstStyle/>
          <a:p>
            <a:pPr marL="0" indent="0">
              <a:buNone/>
            </a:pPr>
            <a:r>
              <a:rPr lang="en-US" sz="3200" dirty="0">
                <a:solidFill>
                  <a:schemeClr val="bg1"/>
                </a:solidFill>
                <a:latin typeface="Brill" panose="020F0602050406030203" pitchFamily="34" charset="0"/>
                <a:ea typeface="Brill" panose="020F0602050406030203" pitchFamily="34" charset="0"/>
              </a:rPr>
              <a:t>How does this compare against the apocryphal Gospels?</a:t>
            </a:r>
          </a:p>
          <a:p>
            <a:pPr marL="0" indent="0">
              <a:buNone/>
            </a:pPr>
            <a:endParaRPr lang="en-US" sz="3200" dirty="0">
              <a:solidFill>
                <a:schemeClr val="bg1"/>
              </a:solidFill>
              <a:latin typeface="Brill" panose="020F0602050406030203" pitchFamily="34" charset="0"/>
              <a:ea typeface="Brill" panose="020F0602050406030203" pitchFamily="34" charset="0"/>
            </a:endParaRPr>
          </a:p>
          <a:p>
            <a:pPr marL="0" indent="0">
              <a:buNone/>
            </a:pPr>
            <a:r>
              <a:rPr lang="en-US" sz="3200" dirty="0">
                <a:solidFill>
                  <a:schemeClr val="accent4"/>
                </a:solidFill>
                <a:latin typeface="Brill" panose="020F0602050406030203" pitchFamily="34" charset="0"/>
                <a:ea typeface="Brill" panose="020F0602050406030203" pitchFamily="34" charset="0"/>
              </a:rPr>
              <a:t>Gospel of Thomas</a:t>
            </a:r>
            <a:r>
              <a:rPr lang="en-US" sz="3200" dirty="0">
                <a:solidFill>
                  <a:schemeClr val="bg1"/>
                </a:solidFill>
                <a:latin typeface="Brill" panose="020F0602050406030203" pitchFamily="34" charset="0"/>
                <a:ea typeface="Brill" panose="020F0602050406030203" pitchFamily="34" charset="0"/>
              </a:rPr>
              <a:t> has only 7 names: James the Just, Jesus, Mary, Matthew, Salome, Simon Peter, and Thomas</a:t>
            </a:r>
          </a:p>
          <a:p>
            <a:pPr marL="0" indent="0">
              <a:buNone/>
            </a:pPr>
            <a:endParaRPr lang="en-US" sz="3200" dirty="0">
              <a:solidFill>
                <a:schemeClr val="bg1"/>
              </a:solidFill>
              <a:latin typeface="Brill" panose="020F0602050406030203" pitchFamily="34" charset="0"/>
              <a:ea typeface="Brill" panose="020F0602050406030203" pitchFamily="34" charset="0"/>
            </a:endParaRPr>
          </a:p>
          <a:p>
            <a:pPr marL="0" indent="0">
              <a:buNone/>
            </a:pPr>
            <a:r>
              <a:rPr lang="en-US" sz="3200" dirty="0">
                <a:solidFill>
                  <a:schemeClr val="accent4"/>
                </a:solidFill>
                <a:latin typeface="Brill" panose="020F0602050406030203" pitchFamily="34" charset="0"/>
                <a:ea typeface="Brill" panose="020F0602050406030203" pitchFamily="34" charset="0"/>
              </a:rPr>
              <a:t>Gospel of Mary</a:t>
            </a:r>
            <a:r>
              <a:rPr lang="en-US" sz="3200" dirty="0">
                <a:solidFill>
                  <a:schemeClr val="bg1"/>
                </a:solidFill>
                <a:latin typeface="Brill" panose="020F0602050406030203" pitchFamily="34" charset="0"/>
                <a:ea typeface="Brill" panose="020F0602050406030203" pitchFamily="34" charset="0"/>
              </a:rPr>
              <a:t> has only 5 names: Andrew, Levi, Mary, Peter, and “the Savior” </a:t>
            </a:r>
            <a:r>
              <a:rPr lang="en-US" sz="3200" dirty="0">
                <a:solidFill>
                  <a:schemeClr val="bg1"/>
                </a:solidFill>
                <a:latin typeface="Brill" panose="020F0602050406030203" pitchFamily="34" charset="0"/>
                <a:ea typeface="Brill" panose="020F0602050406030203" pitchFamily="34" charset="0"/>
                <a:sym typeface="Wingdings" panose="05000000000000000000" pitchFamily="2" charset="2"/>
              </a:rPr>
              <a:t> the type of thing Bart </a:t>
            </a:r>
            <a:r>
              <a:rPr lang="en-US" sz="3200" dirty="0" err="1">
                <a:solidFill>
                  <a:schemeClr val="bg1"/>
                </a:solidFill>
                <a:latin typeface="Brill" panose="020F0602050406030203" pitchFamily="34" charset="0"/>
                <a:ea typeface="Brill" panose="020F0602050406030203" pitchFamily="34" charset="0"/>
                <a:sym typeface="Wingdings" panose="05000000000000000000" pitchFamily="2" charset="2"/>
              </a:rPr>
              <a:t>Ehrman</a:t>
            </a:r>
            <a:r>
              <a:rPr lang="en-US" sz="3200" dirty="0">
                <a:solidFill>
                  <a:schemeClr val="bg1"/>
                </a:solidFill>
                <a:latin typeface="Brill" panose="020F0602050406030203" pitchFamily="34" charset="0"/>
                <a:ea typeface="Brill" panose="020F0602050406030203" pitchFamily="34" charset="0"/>
                <a:sym typeface="Wingdings" panose="05000000000000000000" pitchFamily="2" charset="2"/>
              </a:rPr>
              <a:t> spoke about.</a:t>
            </a:r>
            <a:endParaRPr lang="en-US" sz="3200" dirty="0">
              <a:solidFill>
                <a:schemeClr val="bg1"/>
              </a:solidFill>
              <a:latin typeface="Brill" panose="020F0602050406030203" pitchFamily="34" charset="0"/>
              <a:ea typeface="Brill" panose="020F0602050406030203" pitchFamily="34" charset="0"/>
            </a:endParaRPr>
          </a:p>
          <a:p>
            <a:pPr marL="0" indent="0">
              <a:buNone/>
            </a:pPr>
            <a:endParaRPr lang="en-US" sz="3200" dirty="0">
              <a:solidFill>
                <a:schemeClr val="bg1"/>
              </a:solidFill>
              <a:latin typeface="Brill" panose="020F0602050406030203" pitchFamily="34" charset="0"/>
              <a:ea typeface="Brill" panose="020F0602050406030203" pitchFamily="34" charset="0"/>
            </a:endParaRPr>
          </a:p>
          <a:p>
            <a:pPr marL="0" indent="0">
              <a:buNone/>
            </a:pPr>
            <a:r>
              <a:rPr lang="en-US" sz="3200" dirty="0">
                <a:solidFill>
                  <a:schemeClr val="accent4"/>
                </a:solidFill>
                <a:latin typeface="Brill" panose="020F0602050406030203" pitchFamily="34" charset="0"/>
                <a:ea typeface="Brill" panose="020F0602050406030203" pitchFamily="34" charset="0"/>
              </a:rPr>
              <a:t>Gospel of Judas</a:t>
            </a:r>
            <a:r>
              <a:rPr lang="en-US" sz="3200" dirty="0">
                <a:solidFill>
                  <a:schemeClr val="bg1"/>
                </a:solidFill>
                <a:latin typeface="Brill" panose="020F0602050406030203" pitchFamily="34" charset="0"/>
                <a:ea typeface="Brill" panose="020F0602050406030203" pitchFamily="34" charset="0"/>
              </a:rPr>
              <a:t> has just two names suitable for Israeli men: Judas and Jesus. It does have many names not suited for Jews anywhere: </a:t>
            </a:r>
            <a:r>
              <a:rPr lang="en-US" sz="3200" dirty="0" err="1">
                <a:solidFill>
                  <a:schemeClr val="bg1"/>
                </a:solidFill>
                <a:latin typeface="Brill" panose="020F0602050406030203" pitchFamily="34" charset="0"/>
                <a:ea typeface="Brill" panose="020F0602050406030203" pitchFamily="34" charset="0"/>
              </a:rPr>
              <a:t>Barbelo</a:t>
            </a:r>
            <a:r>
              <a:rPr lang="en-US" sz="3200" dirty="0">
                <a:solidFill>
                  <a:schemeClr val="bg1"/>
                </a:solidFill>
                <a:latin typeface="Brill" panose="020F0602050406030203" pitchFamily="34" charset="0"/>
                <a:ea typeface="Brill" panose="020F0602050406030203" pitchFamily="34" charset="0"/>
              </a:rPr>
              <a:t>, </a:t>
            </a:r>
            <a:r>
              <a:rPr lang="en-US" sz="3200" dirty="0" err="1">
                <a:solidFill>
                  <a:schemeClr val="bg1"/>
                </a:solidFill>
                <a:latin typeface="Brill" panose="020F0602050406030203" pitchFamily="34" charset="0"/>
                <a:ea typeface="Brill" panose="020F0602050406030203" pitchFamily="34" charset="0"/>
              </a:rPr>
              <a:t>Nebro</a:t>
            </a:r>
            <a:r>
              <a:rPr lang="en-US" sz="3200" dirty="0">
                <a:solidFill>
                  <a:schemeClr val="bg1"/>
                </a:solidFill>
                <a:latin typeface="Brill" panose="020F0602050406030203" pitchFamily="34" charset="0"/>
                <a:ea typeface="Brill" panose="020F0602050406030203" pitchFamily="34" charset="0"/>
              </a:rPr>
              <a:t>, Yaldabaoth, and </a:t>
            </a:r>
            <a:r>
              <a:rPr lang="en-US" sz="3200" dirty="0" err="1">
                <a:solidFill>
                  <a:schemeClr val="bg1"/>
                </a:solidFill>
                <a:latin typeface="Brill" panose="020F0602050406030203" pitchFamily="34" charset="0"/>
                <a:ea typeface="Brill" panose="020F0602050406030203" pitchFamily="34" charset="0"/>
              </a:rPr>
              <a:t>Yobel</a:t>
            </a:r>
            <a:r>
              <a:rPr lang="en-US" sz="3200" dirty="0">
                <a:solidFill>
                  <a:schemeClr val="bg1"/>
                </a:solidFill>
                <a:latin typeface="Brill" panose="020F0602050406030203" pitchFamily="34" charset="0"/>
                <a:ea typeface="Brill" panose="020F0602050406030203" pitchFamily="34" charset="0"/>
              </a:rPr>
              <a:t>.</a:t>
            </a:r>
          </a:p>
        </p:txBody>
      </p:sp>
    </p:spTree>
    <p:extLst>
      <p:ext uri="{BB962C8B-B14F-4D97-AF65-F5344CB8AC3E}">
        <p14:creationId xmlns:p14="http://schemas.microsoft.com/office/powerpoint/2010/main" val="3039194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8D99181-882C-48BE-A0C4-005A7A288B42}"/>
              </a:ext>
            </a:extLst>
          </p:cNvPr>
          <p:cNvPicPr>
            <a:picLocks noChangeAspect="1"/>
          </p:cNvPicPr>
          <p:nvPr/>
        </p:nvPicPr>
        <p:blipFill rotWithShape="1">
          <a:blip r:embed="rId2"/>
          <a:srcRect l="12333" t="23031" r="63001" b="40034"/>
          <a:stretch/>
        </p:blipFill>
        <p:spPr>
          <a:xfrm>
            <a:off x="0" y="0"/>
            <a:ext cx="9123734" cy="3842327"/>
          </a:xfrm>
          <a:prstGeom prst="rect">
            <a:avLst/>
          </a:prstGeom>
        </p:spPr>
      </p:pic>
      <p:sp>
        <p:nvSpPr>
          <p:cNvPr id="3" name="Content Placeholder 2">
            <a:extLst>
              <a:ext uri="{FF2B5EF4-FFF2-40B4-BE49-F238E27FC236}">
                <a16:creationId xmlns:a16="http://schemas.microsoft.com/office/drawing/2014/main" id="{7520B822-8ABA-4F96-A4F5-7D91D0991116}"/>
              </a:ext>
            </a:extLst>
          </p:cNvPr>
          <p:cNvSpPr txBox="1">
            <a:spLocks/>
          </p:cNvSpPr>
          <p:nvPr/>
        </p:nvSpPr>
        <p:spPr>
          <a:xfrm>
            <a:off x="70055" y="4008581"/>
            <a:ext cx="9003890" cy="27793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a:solidFill>
                  <a:schemeClr val="bg1"/>
                </a:solidFill>
              </a:rPr>
              <a:t>(114)</a:t>
            </a:r>
            <a:endParaRPr lang="en-US" dirty="0">
              <a:solidFill>
                <a:schemeClr val="bg1"/>
              </a:solidFill>
            </a:endParaRPr>
          </a:p>
          <a:p>
            <a:pPr algn="l"/>
            <a:r>
              <a:rPr lang="en-US" dirty="0">
                <a:solidFill>
                  <a:schemeClr val="bg1"/>
                </a:solidFill>
              </a:rPr>
              <a:t>(1) Simon Peter said to them: “Let Mary go away from us, for women are not worthy of life.”</a:t>
            </a:r>
            <a:br>
              <a:rPr lang="en-US" dirty="0">
                <a:solidFill>
                  <a:schemeClr val="bg1"/>
                </a:solidFill>
              </a:rPr>
            </a:br>
            <a:r>
              <a:rPr lang="en-US" dirty="0">
                <a:solidFill>
                  <a:schemeClr val="bg1"/>
                </a:solidFill>
              </a:rPr>
              <a:t>(2) Jesus said: “Look, I will draw her in so as to make her male, so that she too may become a living male spirit, similar to you.”</a:t>
            </a:r>
            <a:br>
              <a:rPr lang="en-US" dirty="0">
                <a:solidFill>
                  <a:schemeClr val="bg1"/>
                </a:solidFill>
              </a:rPr>
            </a:br>
            <a:r>
              <a:rPr lang="en-US" dirty="0">
                <a:solidFill>
                  <a:schemeClr val="bg1"/>
                </a:solidFill>
              </a:rPr>
              <a:t>(3) (But I say to you): “Every woman who makes herself male will enter the kingdom of heaven.”</a:t>
            </a:r>
          </a:p>
        </p:txBody>
      </p:sp>
    </p:spTree>
    <p:extLst>
      <p:ext uri="{BB962C8B-B14F-4D97-AF65-F5344CB8AC3E}">
        <p14:creationId xmlns:p14="http://schemas.microsoft.com/office/powerpoint/2010/main" val="4545448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12CD8-E1A8-4954-9244-61B643746643}"/>
              </a:ext>
            </a:extLst>
          </p:cNvPr>
          <p:cNvSpPr>
            <a:spLocks noGrp="1"/>
          </p:cNvSpPr>
          <p:nvPr>
            <p:ph idx="1"/>
          </p:nvPr>
        </p:nvSpPr>
        <p:spPr>
          <a:xfrm>
            <a:off x="70055" y="70055"/>
            <a:ext cx="9003890" cy="6717890"/>
          </a:xfrm>
        </p:spPr>
        <p:txBody>
          <a:bodyPr>
            <a:normAutofit/>
          </a:bodyPr>
          <a:lstStyle/>
          <a:p>
            <a:pPr marL="0" indent="0">
              <a:buNone/>
            </a:pPr>
            <a:r>
              <a:rPr lang="en-US" sz="3200" dirty="0">
                <a:solidFill>
                  <a:schemeClr val="bg1"/>
                </a:solidFill>
                <a:latin typeface="Brill" panose="020F0602050406030203" pitchFamily="34" charset="0"/>
                <a:ea typeface="Brill" panose="020F0602050406030203" pitchFamily="34" charset="0"/>
              </a:rPr>
              <a:t>One notable feature about names is that they are often difficult to remember. This is hardly surprising since most…are assigned rather arbitrarily. There is usually no memorable reason why an individual should be called one of the many names that are conventional within a given culture. So we regularly forget names even as we remember many other things about people. In social settings we can often recall details of the last conversation we had with someone even as we struggle to remember his…name. We watch a film and remember its characters and what they did, but often forget the names of those characters. Stories, as coherent threads, are easier to remember than names as arbitrary labels.</a:t>
            </a:r>
          </a:p>
          <a:p>
            <a:pPr marL="0" indent="0" algn="r">
              <a:buNone/>
            </a:pPr>
            <a:r>
              <a:rPr lang="en-US" sz="3200" dirty="0">
                <a:solidFill>
                  <a:schemeClr val="bg1"/>
                </a:solidFill>
                <a:latin typeface="Brill" panose="020F0602050406030203" pitchFamily="34" charset="0"/>
                <a:ea typeface="Brill" panose="020F0602050406030203" pitchFamily="34" charset="0"/>
              </a:rPr>
              <a:t>Peter J. Williams, </a:t>
            </a:r>
            <a:r>
              <a:rPr lang="en-US" sz="3200" i="1" dirty="0">
                <a:solidFill>
                  <a:schemeClr val="bg1"/>
                </a:solidFill>
                <a:latin typeface="Brill" panose="020F0602050406030203" pitchFamily="34" charset="0"/>
                <a:ea typeface="Brill" panose="020F0602050406030203" pitchFamily="34" charset="0"/>
              </a:rPr>
              <a:t>Can We Trust the Gospels?</a:t>
            </a:r>
            <a:r>
              <a:rPr lang="en-US" sz="3200" dirty="0">
                <a:solidFill>
                  <a:schemeClr val="bg1"/>
                </a:solidFill>
                <a:latin typeface="Brill" panose="020F0602050406030203" pitchFamily="34" charset="0"/>
                <a:ea typeface="Brill" panose="020F0602050406030203" pitchFamily="34" charset="0"/>
              </a:rPr>
              <a:t> 76.</a:t>
            </a:r>
          </a:p>
        </p:txBody>
      </p:sp>
    </p:spTree>
    <p:extLst>
      <p:ext uri="{BB962C8B-B14F-4D97-AF65-F5344CB8AC3E}">
        <p14:creationId xmlns:p14="http://schemas.microsoft.com/office/powerpoint/2010/main" val="123782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12CD8-E1A8-4954-9244-61B643746643}"/>
              </a:ext>
            </a:extLst>
          </p:cNvPr>
          <p:cNvSpPr>
            <a:spLocks noGrp="1"/>
          </p:cNvSpPr>
          <p:nvPr>
            <p:ph idx="1"/>
          </p:nvPr>
        </p:nvSpPr>
        <p:spPr>
          <a:xfrm>
            <a:off x="70055" y="70055"/>
            <a:ext cx="9003890" cy="6717890"/>
          </a:xfrm>
        </p:spPr>
        <p:txBody>
          <a:bodyPr>
            <a:normAutofit/>
          </a:bodyPr>
          <a:lstStyle/>
          <a:p>
            <a:pPr marL="0" indent="0" algn="ctr">
              <a:buNone/>
            </a:pPr>
            <a:r>
              <a:rPr lang="en-US" sz="3200" dirty="0">
                <a:solidFill>
                  <a:schemeClr val="bg1"/>
                </a:solidFill>
                <a:latin typeface="Brill" panose="020F0602050406030203" pitchFamily="34" charset="0"/>
                <a:ea typeface="Brill" panose="020F0602050406030203" pitchFamily="34" charset="0"/>
              </a:rPr>
              <a:t>Geography Test</a:t>
            </a:r>
          </a:p>
          <a:p>
            <a:pPr marL="0" indent="0" algn="ctr">
              <a:buNone/>
            </a:pPr>
            <a:endParaRPr lang="en-US" sz="3200" dirty="0">
              <a:solidFill>
                <a:schemeClr val="bg1"/>
              </a:solidFill>
              <a:latin typeface="Brill" panose="020F0602050406030203" pitchFamily="34" charset="0"/>
              <a:ea typeface="Brill" panose="020F0602050406030203" pitchFamily="34" charset="0"/>
            </a:endParaRPr>
          </a:p>
          <a:p>
            <a:pPr marL="0" indent="0">
              <a:buNone/>
            </a:pPr>
            <a:r>
              <a:rPr lang="en-US" sz="3200" dirty="0">
                <a:solidFill>
                  <a:schemeClr val="bg1"/>
                </a:solidFill>
                <a:latin typeface="Brill" panose="020F0602050406030203" pitchFamily="34" charset="0"/>
                <a:ea typeface="Brill" panose="020F0602050406030203" pitchFamily="34" charset="0"/>
              </a:rPr>
              <a:t>Is there sufficient geographical detail in the Gospels to demonstrate that they are likely careful eyewitness accounts?</a:t>
            </a:r>
          </a:p>
        </p:txBody>
      </p:sp>
    </p:spTree>
    <p:extLst>
      <p:ext uri="{BB962C8B-B14F-4D97-AF65-F5344CB8AC3E}">
        <p14:creationId xmlns:p14="http://schemas.microsoft.com/office/powerpoint/2010/main" val="9579488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2591285-EE01-4F4D-A6B0-08A02637AFBA}"/>
              </a:ext>
            </a:extLst>
          </p:cNvPr>
          <p:cNvGraphicFramePr>
            <a:graphicFrameLocks noGrp="1"/>
          </p:cNvGraphicFramePr>
          <p:nvPr>
            <p:extLst>
              <p:ext uri="{D42A27DB-BD31-4B8C-83A1-F6EECF244321}">
                <p14:modId xmlns:p14="http://schemas.microsoft.com/office/powerpoint/2010/main" val="1166583502"/>
              </p:ext>
            </p:extLst>
          </p:nvPr>
        </p:nvGraphicFramePr>
        <p:xfrm>
          <a:off x="794327" y="70771"/>
          <a:ext cx="5212812" cy="6779282"/>
        </p:xfrm>
        <a:graphic>
          <a:graphicData uri="http://schemas.openxmlformats.org/drawingml/2006/table">
            <a:tbl>
              <a:tblPr/>
              <a:tblGrid>
                <a:gridCol w="2589802">
                  <a:extLst>
                    <a:ext uri="{9D8B030D-6E8A-4147-A177-3AD203B41FA5}">
                      <a16:colId xmlns:a16="http://schemas.microsoft.com/office/drawing/2014/main" val="3863637468"/>
                    </a:ext>
                  </a:extLst>
                </a:gridCol>
                <a:gridCol w="979479">
                  <a:extLst>
                    <a:ext uri="{9D8B030D-6E8A-4147-A177-3AD203B41FA5}">
                      <a16:colId xmlns:a16="http://schemas.microsoft.com/office/drawing/2014/main" val="1371850478"/>
                    </a:ext>
                  </a:extLst>
                </a:gridCol>
                <a:gridCol w="581047">
                  <a:extLst>
                    <a:ext uri="{9D8B030D-6E8A-4147-A177-3AD203B41FA5}">
                      <a16:colId xmlns:a16="http://schemas.microsoft.com/office/drawing/2014/main" val="3531097279"/>
                    </a:ext>
                  </a:extLst>
                </a:gridCol>
                <a:gridCol w="531242">
                  <a:extLst>
                    <a:ext uri="{9D8B030D-6E8A-4147-A177-3AD203B41FA5}">
                      <a16:colId xmlns:a16="http://schemas.microsoft.com/office/drawing/2014/main" val="752078407"/>
                    </a:ext>
                  </a:extLst>
                </a:gridCol>
                <a:gridCol w="531242">
                  <a:extLst>
                    <a:ext uri="{9D8B030D-6E8A-4147-A177-3AD203B41FA5}">
                      <a16:colId xmlns:a16="http://schemas.microsoft.com/office/drawing/2014/main" val="2582711439"/>
                    </a:ext>
                  </a:extLst>
                </a:gridCol>
              </a:tblGrid>
              <a:tr h="439442">
                <a:tc>
                  <a:txBody>
                    <a:bodyPr/>
                    <a:lstStyle/>
                    <a:p>
                      <a:pPr algn="l" fontAlgn="b"/>
                      <a:endParaRPr lang="en-US" sz="1600" b="0" i="0" u="none" strike="noStrike" dirty="0">
                        <a:solidFill>
                          <a:schemeClr val="bg1"/>
                        </a:solidFill>
                        <a:effectLst/>
                        <a:latin typeface="Brill" panose="020F0602050406030203" pitchFamily="34" charset="0"/>
                      </a:endParaRPr>
                    </a:p>
                  </a:txBody>
                  <a:tcPr marL="0" marR="0" marT="0"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Matthew</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Mark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Luke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John</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8030134"/>
                  </a:ext>
                </a:extLst>
              </a:tr>
              <a:tr h="243840">
                <a:tc>
                  <a:txBody>
                    <a:bodyPr/>
                    <a:lstStyle/>
                    <a:p>
                      <a:pPr algn="r" fontAlgn="b"/>
                      <a:r>
                        <a:rPr lang="en-US" sz="1600" b="0" i="0" u="none" strike="noStrike" dirty="0" err="1">
                          <a:solidFill>
                            <a:schemeClr val="bg1"/>
                          </a:solidFill>
                          <a:effectLst/>
                          <a:latin typeface="Brill" panose="020F0602050406030203" pitchFamily="34" charset="0"/>
                        </a:rPr>
                        <a:t>Aenon</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4919934"/>
                  </a:ext>
                </a:extLst>
              </a:tr>
              <a:tr h="243840">
                <a:tc>
                  <a:txBody>
                    <a:bodyPr/>
                    <a:lstStyle/>
                    <a:p>
                      <a:pPr algn="r" fontAlgn="b"/>
                      <a:r>
                        <a:rPr lang="en-US" sz="1600" b="0" i="0" u="none" strike="noStrike" dirty="0">
                          <a:solidFill>
                            <a:schemeClr val="bg1"/>
                          </a:solidFill>
                          <a:effectLst/>
                          <a:latin typeface="Brill" panose="020F0602050406030203" pitchFamily="34" charset="0"/>
                        </a:rPr>
                        <a:t>Arimathea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70756198"/>
                  </a:ext>
                </a:extLst>
              </a:tr>
              <a:tr h="243840">
                <a:tc>
                  <a:txBody>
                    <a:bodyPr/>
                    <a:lstStyle/>
                    <a:p>
                      <a:pPr algn="r" fontAlgn="b"/>
                      <a:r>
                        <a:rPr lang="en-US" sz="1600" b="0" i="0" u="none" strike="noStrike" dirty="0">
                          <a:solidFill>
                            <a:schemeClr val="bg1"/>
                          </a:solidFill>
                          <a:effectLst/>
                          <a:latin typeface="Brill" panose="020F0602050406030203" pitchFamily="34" charset="0"/>
                        </a:rPr>
                        <a:t>Bethany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11002527"/>
                  </a:ext>
                </a:extLst>
              </a:tr>
              <a:tr h="243840">
                <a:tc>
                  <a:txBody>
                    <a:bodyPr/>
                    <a:lstStyle/>
                    <a:p>
                      <a:pPr algn="r" fontAlgn="b"/>
                      <a:r>
                        <a:rPr lang="en-US" sz="1600" b="0" i="0" u="none" strike="noStrike" dirty="0">
                          <a:solidFill>
                            <a:schemeClr val="bg1"/>
                          </a:solidFill>
                          <a:effectLst/>
                          <a:latin typeface="Brill" panose="020F0602050406030203" pitchFamily="34" charset="0"/>
                        </a:rPr>
                        <a:t>Bethlehem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9979639"/>
                  </a:ext>
                </a:extLst>
              </a:tr>
              <a:tr h="243840">
                <a:tc>
                  <a:txBody>
                    <a:bodyPr/>
                    <a:lstStyle/>
                    <a:p>
                      <a:pPr algn="r" fontAlgn="b"/>
                      <a:r>
                        <a:rPr lang="en-US" sz="1600" b="0" i="0" u="none" strike="noStrike" dirty="0" err="1">
                          <a:solidFill>
                            <a:schemeClr val="bg1"/>
                          </a:solidFill>
                          <a:effectLst/>
                          <a:latin typeface="Brill" panose="020F0602050406030203" pitchFamily="34" charset="0"/>
                        </a:rPr>
                        <a:t>Bethphage</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35388290"/>
                  </a:ext>
                </a:extLst>
              </a:tr>
              <a:tr h="243840">
                <a:tc>
                  <a:txBody>
                    <a:bodyPr/>
                    <a:lstStyle/>
                    <a:p>
                      <a:pPr algn="r" fontAlgn="b"/>
                      <a:r>
                        <a:rPr lang="en-US" sz="1600" b="0" i="0" u="none" strike="noStrike" dirty="0">
                          <a:solidFill>
                            <a:schemeClr val="bg1"/>
                          </a:solidFill>
                          <a:effectLst/>
                          <a:latin typeface="Brill" panose="020F0602050406030203" pitchFamily="34" charset="0"/>
                        </a:rPr>
                        <a:t>Bethsaida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90742891"/>
                  </a:ext>
                </a:extLst>
              </a:tr>
              <a:tr h="243840">
                <a:tc>
                  <a:txBody>
                    <a:bodyPr/>
                    <a:lstStyle/>
                    <a:p>
                      <a:pPr algn="r" fontAlgn="b"/>
                      <a:r>
                        <a:rPr lang="en-US" sz="1600" b="0" i="0" u="none" strike="noStrike" dirty="0">
                          <a:solidFill>
                            <a:schemeClr val="bg1"/>
                          </a:solidFill>
                          <a:effectLst/>
                          <a:latin typeface="Brill" panose="020F0602050406030203" pitchFamily="34" charset="0"/>
                        </a:rPr>
                        <a:t>Caesarea Philippi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34965962"/>
                  </a:ext>
                </a:extLst>
              </a:tr>
              <a:tr h="243840">
                <a:tc>
                  <a:txBody>
                    <a:bodyPr/>
                    <a:lstStyle/>
                    <a:p>
                      <a:pPr algn="r" fontAlgn="b"/>
                      <a:r>
                        <a:rPr lang="en-US" sz="1600" b="0" i="0" u="none" strike="noStrike" dirty="0">
                          <a:solidFill>
                            <a:schemeClr val="bg1"/>
                          </a:solidFill>
                          <a:effectLst/>
                          <a:latin typeface="Brill" panose="020F0602050406030203" pitchFamily="34" charset="0"/>
                        </a:rPr>
                        <a:t>Cana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3744102"/>
                  </a:ext>
                </a:extLst>
              </a:tr>
              <a:tr h="243840">
                <a:tc>
                  <a:txBody>
                    <a:bodyPr/>
                    <a:lstStyle/>
                    <a:p>
                      <a:pPr algn="r" fontAlgn="b"/>
                      <a:r>
                        <a:rPr lang="en-US" sz="1600" b="0" i="0" u="none" strike="noStrike" dirty="0">
                          <a:solidFill>
                            <a:schemeClr val="bg1"/>
                          </a:solidFill>
                          <a:effectLst/>
                          <a:latin typeface="Brill" panose="020F0602050406030203" pitchFamily="34" charset="0"/>
                        </a:rPr>
                        <a:t>Capernaum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2323028"/>
                  </a:ext>
                </a:extLst>
              </a:tr>
              <a:tr h="243840">
                <a:tc>
                  <a:txBody>
                    <a:bodyPr/>
                    <a:lstStyle/>
                    <a:p>
                      <a:pPr algn="r" fontAlgn="b"/>
                      <a:r>
                        <a:rPr lang="en-US" sz="1600" b="0" i="0" u="none" strike="noStrike" dirty="0" err="1">
                          <a:solidFill>
                            <a:schemeClr val="bg1"/>
                          </a:solidFill>
                          <a:effectLst/>
                          <a:latin typeface="Brill" panose="020F0602050406030203" pitchFamily="34" charset="0"/>
                        </a:rPr>
                        <a:t>Chorazin</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81719424"/>
                  </a:ext>
                </a:extLst>
              </a:tr>
              <a:tr h="243840">
                <a:tc>
                  <a:txBody>
                    <a:bodyPr/>
                    <a:lstStyle/>
                    <a:p>
                      <a:pPr algn="r" fontAlgn="b"/>
                      <a:r>
                        <a:rPr lang="en-US" sz="1600" b="0" i="0" u="none" strike="noStrike" dirty="0" err="1">
                          <a:solidFill>
                            <a:schemeClr val="bg1"/>
                          </a:solidFill>
                          <a:effectLst/>
                          <a:latin typeface="Brill" panose="020F0602050406030203" pitchFamily="34" charset="0"/>
                        </a:rPr>
                        <a:t>Dalmanutha</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57923043"/>
                  </a:ext>
                </a:extLst>
              </a:tr>
              <a:tr h="243840">
                <a:tc>
                  <a:txBody>
                    <a:bodyPr/>
                    <a:lstStyle/>
                    <a:p>
                      <a:pPr algn="r" fontAlgn="b"/>
                      <a:r>
                        <a:rPr lang="en-US" sz="1600" b="0" i="0" u="none" strike="noStrike" dirty="0">
                          <a:solidFill>
                            <a:schemeClr val="bg1"/>
                          </a:solidFill>
                          <a:effectLst/>
                          <a:latin typeface="Brill" panose="020F0602050406030203" pitchFamily="34" charset="0"/>
                        </a:rPr>
                        <a:t>Emmaus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31292085"/>
                  </a:ext>
                </a:extLst>
              </a:tr>
              <a:tr h="243840">
                <a:tc>
                  <a:txBody>
                    <a:bodyPr/>
                    <a:lstStyle/>
                    <a:p>
                      <a:pPr algn="r" fontAlgn="b"/>
                      <a:r>
                        <a:rPr lang="en-US" sz="1600" b="0" i="0" u="none" strike="noStrike" dirty="0">
                          <a:solidFill>
                            <a:schemeClr val="bg1"/>
                          </a:solidFill>
                          <a:effectLst/>
                          <a:latin typeface="Brill" panose="020F0602050406030203" pitchFamily="34" charset="0"/>
                        </a:rPr>
                        <a:t>Ephraim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84362139"/>
                  </a:ext>
                </a:extLst>
              </a:tr>
              <a:tr h="243840">
                <a:tc>
                  <a:txBody>
                    <a:bodyPr/>
                    <a:lstStyle/>
                    <a:p>
                      <a:pPr algn="r" fontAlgn="b"/>
                      <a:r>
                        <a:rPr lang="en-US" sz="1600" b="0" i="0" u="none" strike="noStrike" dirty="0">
                          <a:solidFill>
                            <a:schemeClr val="bg1"/>
                          </a:solidFill>
                          <a:effectLst/>
                          <a:latin typeface="Brill" panose="020F0602050406030203" pitchFamily="34" charset="0"/>
                        </a:rPr>
                        <a:t>Gennesaret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4241998"/>
                  </a:ext>
                </a:extLst>
              </a:tr>
              <a:tr h="243840">
                <a:tc>
                  <a:txBody>
                    <a:bodyPr/>
                    <a:lstStyle/>
                    <a:p>
                      <a:pPr algn="r" fontAlgn="b"/>
                      <a:r>
                        <a:rPr lang="en-US" sz="1600" b="0" i="0" u="none" strike="noStrike" dirty="0">
                          <a:solidFill>
                            <a:schemeClr val="bg1"/>
                          </a:solidFill>
                          <a:effectLst/>
                          <a:latin typeface="Brill" panose="020F0602050406030203" pitchFamily="34" charset="0"/>
                        </a:rPr>
                        <a:t>Jericho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4632838"/>
                  </a:ext>
                </a:extLst>
              </a:tr>
              <a:tr h="243840">
                <a:tc>
                  <a:txBody>
                    <a:bodyPr/>
                    <a:lstStyle/>
                    <a:p>
                      <a:pPr algn="r" fontAlgn="b"/>
                      <a:r>
                        <a:rPr lang="en-US" sz="1600" b="0" i="0" u="none" strike="noStrike" dirty="0">
                          <a:solidFill>
                            <a:schemeClr val="bg1"/>
                          </a:solidFill>
                          <a:effectLst/>
                          <a:latin typeface="Brill" panose="020F0602050406030203" pitchFamily="34" charset="0"/>
                        </a:rPr>
                        <a:t>Jerusalem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614723"/>
                  </a:ext>
                </a:extLst>
              </a:tr>
              <a:tr h="243840">
                <a:tc>
                  <a:txBody>
                    <a:bodyPr/>
                    <a:lstStyle/>
                    <a:p>
                      <a:pPr algn="r" fontAlgn="b"/>
                      <a:r>
                        <a:rPr lang="en-US" sz="1600" b="0" i="0" u="none" strike="noStrike" dirty="0">
                          <a:solidFill>
                            <a:schemeClr val="bg1"/>
                          </a:solidFill>
                          <a:effectLst/>
                          <a:latin typeface="Brill" panose="020F0602050406030203" pitchFamily="34" charset="0"/>
                        </a:rPr>
                        <a:t>Magadan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27843103"/>
                  </a:ext>
                </a:extLst>
              </a:tr>
              <a:tr h="243840">
                <a:tc>
                  <a:txBody>
                    <a:bodyPr/>
                    <a:lstStyle/>
                    <a:p>
                      <a:pPr algn="r" fontAlgn="b"/>
                      <a:r>
                        <a:rPr lang="en-US" sz="1600" b="0" i="0" u="none" strike="noStrike" dirty="0">
                          <a:solidFill>
                            <a:schemeClr val="bg1"/>
                          </a:solidFill>
                          <a:effectLst/>
                          <a:latin typeface="Brill" panose="020F0602050406030203" pitchFamily="34" charset="0"/>
                        </a:rPr>
                        <a:t>Nain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3914742"/>
                  </a:ext>
                </a:extLst>
              </a:tr>
              <a:tr h="243840">
                <a:tc>
                  <a:txBody>
                    <a:bodyPr/>
                    <a:lstStyle/>
                    <a:p>
                      <a:pPr algn="r" fontAlgn="b"/>
                      <a:r>
                        <a:rPr lang="en-US" sz="1600" b="0" i="0" u="none" strike="noStrike" dirty="0">
                          <a:solidFill>
                            <a:schemeClr val="bg1"/>
                          </a:solidFill>
                          <a:effectLst/>
                          <a:latin typeface="Brill" panose="020F0602050406030203" pitchFamily="34" charset="0"/>
                        </a:rPr>
                        <a:t>Nazareth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63992923"/>
                  </a:ext>
                </a:extLst>
              </a:tr>
              <a:tr h="243840">
                <a:tc>
                  <a:txBody>
                    <a:bodyPr/>
                    <a:lstStyle/>
                    <a:p>
                      <a:pPr algn="r" fontAlgn="b"/>
                      <a:r>
                        <a:rPr lang="en-US" sz="1600" b="0" i="0" u="none" strike="noStrike" dirty="0">
                          <a:solidFill>
                            <a:schemeClr val="bg1"/>
                          </a:solidFill>
                          <a:effectLst/>
                          <a:latin typeface="Brill" panose="020F0602050406030203" pitchFamily="34" charset="0"/>
                        </a:rPr>
                        <a:t>Rama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02746980"/>
                  </a:ext>
                </a:extLst>
              </a:tr>
              <a:tr h="243840">
                <a:tc>
                  <a:txBody>
                    <a:bodyPr/>
                    <a:lstStyle/>
                    <a:p>
                      <a:pPr algn="r" fontAlgn="b"/>
                      <a:r>
                        <a:rPr lang="en-US" sz="1600" b="0" i="0" u="none" strike="noStrike" dirty="0">
                          <a:solidFill>
                            <a:schemeClr val="bg1"/>
                          </a:solidFill>
                          <a:effectLst/>
                          <a:latin typeface="Brill" panose="020F0602050406030203" pitchFamily="34" charset="0"/>
                        </a:rPr>
                        <a:t>Salim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6606674"/>
                  </a:ext>
                </a:extLst>
              </a:tr>
              <a:tr h="243840">
                <a:tc>
                  <a:txBody>
                    <a:bodyPr/>
                    <a:lstStyle/>
                    <a:p>
                      <a:pPr algn="r" fontAlgn="b"/>
                      <a:r>
                        <a:rPr lang="en-US" sz="1600" b="0" i="0" u="none" strike="noStrike" dirty="0">
                          <a:solidFill>
                            <a:schemeClr val="bg1"/>
                          </a:solidFill>
                          <a:effectLst/>
                          <a:latin typeface="Brill" panose="020F0602050406030203" pitchFamily="34" charset="0"/>
                        </a:rPr>
                        <a:t>Sidon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36723783"/>
                  </a:ext>
                </a:extLst>
              </a:tr>
              <a:tr h="243840">
                <a:tc>
                  <a:txBody>
                    <a:bodyPr/>
                    <a:lstStyle/>
                    <a:p>
                      <a:pPr algn="r" fontAlgn="b"/>
                      <a:r>
                        <a:rPr lang="en-US" sz="1600" b="0" i="0" u="none" strike="noStrike" dirty="0">
                          <a:solidFill>
                            <a:schemeClr val="bg1"/>
                          </a:solidFill>
                          <a:effectLst/>
                          <a:latin typeface="Brill" panose="020F0602050406030203" pitchFamily="34" charset="0"/>
                        </a:rPr>
                        <a:t>Sychar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15324124"/>
                  </a:ext>
                </a:extLst>
              </a:tr>
              <a:tr h="243840">
                <a:tc>
                  <a:txBody>
                    <a:bodyPr/>
                    <a:lstStyle/>
                    <a:p>
                      <a:pPr algn="r" fontAlgn="b"/>
                      <a:r>
                        <a:rPr lang="en-US" sz="1600" b="0" i="0" u="none" strike="noStrike" dirty="0">
                          <a:solidFill>
                            <a:schemeClr val="bg1"/>
                          </a:solidFill>
                          <a:effectLst/>
                          <a:latin typeface="Brill" panose="020F0602050406030203" pitchFamily="34" charset="0"/>
                        </a:rPr>
                        <a:t>Tiberias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22035401"/>
                  </a:ext>
                </a:extLst>
              </a:tr>
              <a:tr h="243840">
                <a:tc>
                  <a:txBody>
                    <a:bodyPr/>
                    <a:lstStyle/>
                    <a:p>
                      <a:pPr algn="r" fontAlgn="b"/>
                      <a:r>
                        <a:rPr lang="en-US" sz="1600" b="0" i="0" u="none" strike="noStrike" dirty="0" err="1">
                          <a:solidFill>
                            <a:schemeClr val="bg1"/>
                          </a:solidFill>
                          <a:effectLst/>
                          <a:latin typeface="Brill" panose="020F0602050406030203" pitchFamily="34" charset="0"/>
                        </a:rPr>
                        <a:t>Tyre</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95621101"/>
                  </a:ext>
                </a:extLst>
              </a:tr>
              <a:tr h="243840">
                <a:tc>
                  <a:txBody>
                    <a:bodyPr/>
                    <a:lstStyle/>
                    <a:p>
                      <a:pPr algn="r" fontAlgn="b"/>
                      <a:r>
                        <a:rPr lang="en-US" sz="1600" b="0" i="0" u="none" strike="noStrike" dirty="0">
                          <a:solidFill>
                            <a:schemeClr val="bg1"/>
                          </a:solidFill>
                          <a:effectLst/>
                          <a:latin typeface="Brill" panose="020F0602050406030203" pitchFamily="34" charset="0"/>
                        </a:rPr>
                        <a:t>Zarephath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9256722"/>
                  </a:ext>
                </a:extLst>
              </a:tr>
            </a:tbl>
          </a:graphicData>
        </a:graphic>
      </p:graphicFrame>
    </p:spTree>
    <p:extLst>
      <p:ext uri="{BB962C8B-B14F-4D97-AF65-F5344CB8AC3E}">
        <p14:creationId xmlns:p14="http://schemas.microsoft.com/office/powerpoint/2010/main" val="3096169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2591285-EE01-4F4D-A6B0-08A02637AFBA}"/>
              </a:ext>
            </a:extLst>
          </p:cNvPr>
          <p:cNvGraphicFramePr>
            <a:graphicFrameLocks noGrp="1"/>
          </p:cNvGraphicFramePr>
          <p:nvPr/>
        </p:nvGraphicFramePr>
        <p:xfrm>
          <a:off x="794327" y="70771"/>
          <a:ext cx="7620000" cy="6779282"/>
        </p:xfrm>
        <a:graphic>
          <a:graphicData uri="http://schemas.openxmlformats.org/drawingml/2006/table">
            <a:tbl>
              <a:tblPr/>
              <a:tblGrid>
                <a:gridCol w="2589802">
                  <a:extLst>
                    <a:ext uri="{9D8B030D-6E8A-4147-A177-3AD203B41FA5}">
                      <a16:colId xmlns:a16="http://schemas.microsoft.com/office/drawing/2014/main" val="3863637468"/>
                    </a:ext>
                  </a:extLst>
                </a:gridCol>
                <a:gridCol w="979479">
                  <a:extLst>
                    <a:ext uri="{9D8B030D-6E8A-4147-A177-3AD203B41FA5}">
                      <a16:colId xmlns:a16="http://schemas.microsoft.com/office/drawing/2014/main" val="1371850478"/>
                    </a:ext>
                  </a:extLst>
                </a:gridCol>
                <a:gridCol w="581047">
                  <a:extLst>
                    <a:ext uri="{9D8B030D-6E8A-4147-A177-3AD203B41FA5}">
                      <a16:colId xmlns:a16="http://schemas.microsoft.com/office/drawing/2014/main" val="3531097279"/>
                    </a:ext>
                  </a:extLst>
                </a:gridCol>
                <a:gridCol w="531242">
                  <a:extLst>
                    <a:ext uri="{9D8B030D-6E8A-4147-A177-3AD203B41FA5}">
                      <a16:colId xmlns:a16="http://schemas.microsoft.com/office/drawing/2014/main" val="752078407"/>
                    </a:ext>
                  </a:extLst>
                </a:gridCol>
                <a:gridCol w="531242">
                  <a:extLst>
                    <a:ext uri="{9D8B030D-6E8A-4147-A177-3AD203B41FA5}">
                      <a16:colId xmlns:a16="http://schemas.microsoft.com/office/drawing/2014/main" val="2582711439"/>
                    </a:ext>
                  </a:extLst>
                </a:gridCol>
                <a:gridCol w="946274">
                  <a:extLst>
                    <a:ext uri="{9D8B030D-6E8A-4147-A177-3AD203B41FA5}">
                      <a16:colId xmlns:a16="http://schemas.microsoft.com/office/drawing/2014/main" val="1296890972"/>
                    </a:ext>
                  </a:extLst>
                </a:gridCol>
                <a:gridCol w="747058">
                  <a:extLst>
                    <a:ext uri="{9D8B030D-6E8A-4147-A177-3AD203B41FA5}">
                      <a16:colId xmlns:a16="http://schemas.microsoft.com/office/drawing/2014/main" val="634677477"/>
                    </a:ext>
                  </a:extLst>
                </a:gridCol>
                <a:gridCol w="713856">
                  <a:extLst>
                    <a:ext uri="{9D8B030D-6E8A-4147-A177-3AD203B41FA5}">
                      <a16:colId xmlns:a16="http://schemas.microsoft.com/office/drawing/2014/main" val="3939721675"/>
                    </a:ext>
                  </a:extLst>
                </a:gridCol>
              </a:tblGrid>
              <a:tr h="439442">
                <a:tc>
                  <a:txBody>
                    <a:bodyPr/>
                    <a:lstStyle/>
                    <a:p>
                      <a:pPr algn="l" fontAlgn="b"/>
                      <a:endParaRPr lang="en-US" sz="1600" b="0" i="0" u="none" strike="noStrike" dirty="0">
                        <a:solidFill>
                          <a:schemeClr val="bg1"/>
                        </a:solidFill>
                        <a:effectLst/>
                        <a:latin typeface="Brill" panose="020F0602050406030203" pitchFamily="34" charset="0"/>
                      </a:endParaRPr>
                    </a:p>
                  </a:txBody>
                  <a:tcPr marL="0" marR="0" marT="0"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Matthew</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Mark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Luke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John</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Thomas*</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Philip*</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Judas*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8030134"/>
                  </a:ext>
                </a:extLst>
              </a:tr>
              <a:tr h="243840">
                <a:tc>
                  <a:txBody>
                    <a:bodyPr/>
                    <a:lstStyle/>
                    <a:p>
                      <a:pPr algn="r" fontAlgn="b"/>
                      <a:r>
                        <a:rPr lang="en-US" sz="1600" b="0" i="0" u="none" strike="noStrike" dirty="0" err="1">
                          <a:solidFill>
                            <a:schemeClr val="bg1"/>
                          </a:solidFill>
                          <a:effectLst/>
                          <a:latin typeface="Brill" panose="020F0602050406030203" pitchFamily="34" charset="0"/>
                        </a:rPr>
                        <a:t>Aenon</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4919934"/>
                  </a:ext>
                </a:extLst>
              </a:tr>
              <a:tr h="243840">
                <a:tc>
                  <a:txBody>
                    <a:bodyPr/>
                    <a:lstStyle/>
                    <a:p>
                      <a:pPr algn="r" fontAlgn="b"/>
                      <a:r>
                        <a:rPr lang="en-US" sz="1600" b="0" i="0" u="none" strike="noStrike" dirty="0">
                          <a:solidFill>
                            <a:schemeClr val="bg1"/>
                          </a:solidFill>
                          <a:effectLst/>
                          <a:latin typeface="Brill" panose="020F0602050406030203" pitchFamily="34" charset="0"/>
                        </a:rPr>
                        <a:t>Arimathea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0756198"/>
                  </a:ext>
                </a:extLst>
              </a:tr>
              <a:tr h="243840">
                <a:tc>
                  <a:txBody>
                    <a:bodyPr/>
                    <a:lstStyle/>
                    <a:p>
                      <a:pPr algn="r" fontAlgn="b"/>
                      <a:r>
                        <a:rPr lang="en-US" sz="1600" b="0" i="0" u="none" strike="noStrike" dirty="0">
                          <a:solidFill>
                            <a:schemeClr val="bg1"/>
                          </a:solidFill>
                          <a:effectLst/>
                          <a:latin typeface="Brill" panose="020F0602050406030203" pitchFamily="34" charset="0"/>
                        </a:rPr>
                        <a:t>Bethany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11002527"/>
                  </a:ext>
                </a:extLst>
              </a:tr>
              <a:tr h="243840">
                <a:tc>
                  <a:txBody>
                    <a:bodyPr/>
                    <a:lstStyle/>
                    <a:p>
                      <a:pPr algn="r" fontAlgn="b"/>
                      <a:r>
                        <a:rPr lang="en-US" sz="1600" b="0" i="0" u="none" strike="noStrike" dirty="0">
                          <a:solidFill>
                            <a:schemeClr val="bg1"/>
                          </a:solidFill>
                          <a:effectLst/>
                          <a:latin typeface="Brill" panose="020F0602050406030203" pitchFamily="34" charset="0"/>
                        </a:rPr>
                        <a:t>Bethlehem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979639"/>
                  </a:ext>
                </a:extLst>
              </a:tr>
              <a:tr h="243840">
                <a:tc>
                  <a:txBody>
                    <a:bodyPr/>
                    <a:lstStyle/>
                    <a:p>
                      <a:pPr algn="r" fontAlgn="b"/>
                      <a:r>
                        <a:rPr lang="en-US" sz="1600" b="0" i="0" u="none" strike="noStrike" dirty="0" err="1">
                          <a:solidFill>
                            <a:schemeClr val="bg1"/>
                          </a:solidFill>
                          <a:effectLst/>
                          <a:latin typeface="Brill" panose="020F0602050406030203" pitchFamily="34" charset="0"/>
                        </a:rPr>
                        <a:t>Bethphage</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35388290"/>
                  </a:ext>
                </a:extLst>
              </a:tr>
              <a:tr h="243840">
                <a:tc>
                  <a:txBody>
                    <a:bodyPr/>
                    <a:lstStyle/>
                    <a:p>
                      <a:pPr algn="r" fontAlgn="b"/>
                      <a:r>
                        <a:rPr lang="en-US" sz="1600" b="0" i="0" u="none" strike="noStrike" dirty="0">
                          <a:solidFill>
                            <a:schemeClr val="bg1"/>
                          </a:solidFill>
                          <a:effectLst/>
                          <a:latin typeface="Brill" panose="020F0602050406030203" pitchFamily="34" charset="0"/>
                        </a:rPr>
                        <a:t>Bethsaida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90742891"/>
                  </a:ext>
                </a:extLst>
              </a:tr>
              <a:tr h="243840">
                <a:tc>
                  <a:txBody>
                    <a:bodyPr/>
                    <a:lstStyle/>
                    <a:p>
                      <a:pPr algn="r" fontAlgn="b"/>
                      <a:r>
                        <a:rPr lang="en-US" sz="1600" b="0" i="0" u="none" strike="noStrike" dirty="0">
                          <a:solidFill>
                            <a:schemeClr val="bg1"/>
                          </a:solidFill>
                          <a:effectLst/>
                          <a:latin typeface="Brill" panose="020F0602050406030203" pitchFamily="34" charset="0"/>
                        </a:rPr>
                        <a:t>Caesarea Philippi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34965962"/>
                  </a:ext>
                </a:extLst>
              </a:tr>
              <a:tr h="243840">
                <a:tc>
                  <a:txBody>
                    <a:bodyPr/>
                    <a:lstStyle/>
                    <a:p>
                      <a:pPr algn="r" fontAlgn="b"/>
                      <a:r>
                        <a:rPr lang="en-US" sz="1600" b="0" i="0" u="none" strike="noStrike" dirty="0">
                          <a:solidFill>
                            <a:schemeClr val="bg1"/>
                          </a:solidFill>
                          <a:effectLst/>
                          <a:latin typeface="Brill" panose="020F0602050406030203" pitchFamily="34" charset="0"/>
                        </a:rPr>
                        <a:t>Cana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3744102"/>
                  </a:ext>
                </a:extLst>
              </a:tr>
              <a:tr h="243840">
                <a:tc>
                  <a:txBody>
                    <a:bodyPr/>
                    <a:lstStyle/>
                    <a:p>
                      <a:pPr algn="r" fontAlgn="b"/>
                      <a:r>
                        <a:rPr lang="en-US" sz="1600" b="0" i="0" u="none" strike="noStrike" dirty="0">
                          <a:solidFill>
                            <a:schemeClr val="bg1"/>
                          </a:solidFill>
                          <a:effectLst/>
                          <a:latin typeface="Brill" panose="020F0602050406030203" pitchFamily="34" charset="0"/>
                        </a:rPr>
                        <a:t>Capernaum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2323028"/>
                  </a:ext>
                </a:extLst>
              </a:tr>
              <a:tr h="243840">
                <a:tc>
                  <a:txBody>
                    <a:bodyPr/>
                    <a:lstStyle/>
                    <a:p>
                      <a:pPr algn="r" fontAlgn="b"/>
                      <a:r>
                        <a:rPr lang="en-US" sz="1600" b="0" i="0" u="none" strike="noStrike" dirty="0" err="1">
                          <a:solidFill>
                            <a:schemeClr val="bg1"/>
                          </a:solidFill>
                          <a:effectLst/>
                          <a:latin typeface="Brill" panose="020F0602050406030203" pitchFamily="34" charset="0"/>
                        </a:rPr>
                        <a:t>Chorazin</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1719424"/>
                  </a:ext>
                </a:extLst>
              </a:tr>
              <a:tr h="243840">
                <a:tc>
                  <a:txBody>
                    <a:bodyPr/>
                    <a:lstStyle/>
                    <a:p>
                      <a:pPr algn="r" fontAlgn="b"/>
                      <a:r>
                        <a:rPr lang="en-US" sz="1600" b="0" i="0" u="none" strike="noStrike" dirty="0" err="1">
                          <a:solidFill>
                            <a:schemeClr val="bg1"/>
                          </a:solidFill>
                          <a:effectLst/>
                          <a:latin typeface="Brill" panose="020F0602050406030203" pitchFamily="34" charset="0"/>
                        </a:rPr>
                        <a:t>Dalmanutha</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57923043"/>
                  </a:ext>
                </a:extLst>
              </a:tr>
              <a:tr h="243840">
                <a:tc>
                  <a:txBody>
                    <a:bodyPr/>
                    <a:lstStyle/>
                    <a:p>
                      <a:pPr algn="r" fontAlgn="b"/>
                      <a:r>
                        <a:rPr lang="en-US" sz="1600" b="0" i="0" u="none" strike="noStrike" dirty="0">
                          <a:solidFill>
                            <a:schemeClr val="bg1"/>
                          </a:solidFill>
                          <a:effectLst/>
                          <a:latin typeface="Brill" panose="020F0602050406030203" pitchFamily="34" charset="0"/>
                        </a:rPr>
                        <a:t>Emmaus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31292085"/>
                  </a:ext>
                </a:extLst>
              </a:tr>
              <a:tr h="243840">
                <a:tc>
                  <a:txBody>
                    <a:bodyPr/>
                    <a:lstStyle/>
                    <a:p>
                      <a:pPr algn="r" fontAlgn="b"/>
                      <a:r>
                        <a:rPr lang="en-US" sz="1600" b="0" i="0" u="none" strike="noStrike" dirty="0">
                          <a:solidFill>
                            <a:schemeClr val="bg1"/>
                          </a:solidFill>
                          <a:effectLst/>
                          <a:latin typeface="Brill" panose="020F0602050406030203" pitchFamily="34" charset="0"/>
                        </a:rPr>
                        <a:t>Ephraim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4362139"/>
                  </a:ext>
                </a:extLst>
              </a:tr>
              <a:tr h="243840">
                <a:tc>
                  <a:txBody>
                    <a:bodyPr/>
                    <a:lstStyle/>
                    <a:p>
                      <a:pPr algn="r" fontAlgn="b"/>
                      <a:r>
                        <a:rPr lang="en-US" sz="1600" b="0" i="0" u="none" strike="noStrike" dirty="0">
                          <a:solidFill>
                            <a:schemeClr val="bg1"/>
                          </a:solidFill>
                          <a:effectLst/>
                          <a:latin typeface="Brill" panose="020F0602050406030203" pitchFamily="34" charset="0"/>
                        </a:rPr>
                        <a:t>Gennesaret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4241998"/>
                  </a:ext>
                </a:extLst>
              </a:tr>
              <a:tr h="243840">
                <a:tc>
                  <a:txBody>
                    <a:bodyPr/>
                    <a:lstStyle/>
                    <a:p>
                      <a:pPr algn="r" fontAlgn="b"/>
                      <a:r>
                        <a:rPr lang="en-US" sz="1600" b="0" i="0" u="none" strike="noStrike" dirty="0">
                          <a:solidFill>
                            <a:schemeClr val="bg1"/>
                          </a:solidFill>
                          <a:effectLst/>
                          <a:latin typeface="Brill" panose="020F0602050406030203" pitchFamily="34" charset="0"/>
                        </a:rPr>
                        <a:t>Jericho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4632838"/>
                  </a:ext>
                </a:extLst>
              </a:tr>
              <a:tr h="243840">
                <a:tc>
                  <a:txBody>
                    <a:bodyPr/>
                    <a:lstStyle/>
                    <a:p>
                      <a:pPr algn="r" fontAlgn="b"/>
                      <a:r>
                        <a:rPr lang="en-US" sz="1600" b="0" i="0" u="none" strike="noStrike" dirty="0">
                          <a:solidFill>
                            <a:schemeClr val="bg1"/>
                          </a:solidFill>
                          <a:effectLst/>
                          <a:latin typeface="Brill" panose="020F0602050406030203" pitchFamily="34" charset="0"/>
                        </a:rPr>
                        <a:t>Jerusalem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9614723"/>
                  </a:ext>
                </a:extLst>
              </a:tr>
              <a:tr h="243840">
                <a:tc>
                  <a:txBody>
                    <a:bodyPr/>
                    <a:lstStyle/>
                    <a:p>
                      <a:pPr algn="r" fontAlgn="b"/>
                      <a:r>
                        <a:rPr lang="en-US" sz="1600" b="0" i="0" u="none" strike="noStrike" dirty="0">
                          <a:solidFill>
                            <a:schemeClr val="bg1"/>
                          </a:solidFill>
                          <a:effectLst/>
                          <a:latin typeface="Brill" panose="020F0602050406030203" pitchFamily="34" charset="0"/>
                        </a:rPr>
                        <a:t>Magadan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27843103"/>
                  </a:ext>
                </a:extLst>
              </a:tr>
              <a:tr h="243840">
                <a:tc>
                  <a:txBody>
                    <a:bodyPr/>
                    <a:lstStyle/>
                    <a:p>
                      <a:pPr algn="r" fontAlgn="b"/>
                      <a:r>
                        <a:rPr lang="en-US" sz="1600" b="0" i="0" u="none" strike="noStrike" dirty="0">
                          <a:solidFill>
                            <a:schemeClr val="bg1"/>
                          </a:solidFill>
                          <a:effectLst/>
                          <a:latin typeface="Brill" panose="020F0602050406030203" pitchFamily="34" charset="0"/>
                        </a:rPr>
                        <a:t>Nain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914742"/>
                  </a:ext>
                </a:extLst>
              </a:tr>
              <a:tr h="243840">
                <a:tc>
                  <a:txBody>
                    <a:bodyPr/>
                    <a:lstStyle/>
                    <a:p>
                      <a:pPr algn="r" fontAlgn="b"/>
                      <a:r>
                        <a:rPr lang="en-US" sz="1600" b="0" i="0" u="none" strike="noStrike" dirty="0">
                          <a:solidFill>
                            <a:schemeClr val="bg1"/>
                          </a:solidFill>
                          <a:effectLst/>
                          <a:latin typeface="Brill" panose="020F0602050406030203" pitchFamily="34" charset="0"/>
                        </a:rPr>
                        <a:t>Nazareth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63992923"/>
                  </a:ext>
                </a:extLst>
              </a:tr>
              <a:tr h="243840">
                <a:tc>
                  <a:txBody>
                    <a:bodyPr/>
                    <a:lstStyle/>
                    <a:p>
                      <a:pPr algn="r" fontAlgn="b"/>
                      <a:r>
                        <a:rPr lang="en-US" sz="1600" b="0" i="0" u="none" strike="noStrike" dirty="0">
                          <a:solidFill>
                            <a:schemeClr val="bg1"/>
                          </a:solidFill>
                          <a:effectLst/>
                          <a:latin typeface="Brill" panose="020F0602050406030203" pitchFamily="34" charset="0"/>
                        </a:rPr>
                        <a:t>Rama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746980"/>
                  </a:ext>
                </a:extLst>
              </a:tr>
              <a:tr h="243840">
                <a:tc>
                  <a:txBody>
                    <a:bodyPr/>
                    <a:lstStyle/>
                    <a:p>
                      <a:pPr algn="r" fontAlgn="b"/>
                      <a:r>
                        <a:rPr lang="en-US" sz="1600" b="0" i="0" u="none" strike="noStrike" dirty="0">
                          <a:solidFill>
                            <a:schemeClr val="bg1"/>
                          </a:solidFill>
                          <a:effectLst/>
                          <a:latin typeface="Brill" panose="020F0602050406030203" pitchFamily="34" charset="0"/>
                        </a:rPr>
                        <a:t>Salim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06606674"/>
                  </a:ext>
                </a:extLst>
              </a:tr>
              <a:tr h="243840">
                <a:tc>
                  <a:txBody>
                    <a:bodyPr/>
                    <a:lstStyle/>
                    <a:p>
                      <a:pPr algn="r" fontAlgn="b"/>
                      <a:r>
                        <a:rPr lang="en-US" sz="1600" b="0" i="0" u="none" strike="noStrike" dirty="0">
                          <a:solidFill>
                            <a:schemeClr val="bg1"/>
                          </a:solidFill>
                          <a:effectLst/>
                          <a:latin typeface="Brill" panose="020F0602050406030203" pitchFamily="34" charset="0"/>
                        </a:rPr>
                        <a:t>Sidon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36723783"/>
                  </a:ext>
                </a:extLst>
              </a:tr>
              <a:tr h="243840">
                <a:tc>
                  <a:txBody>
                    <a:bodyPr/>
                    <a:lstStyle/>
                    <a:p>
                      <a:pPr algn="r" fontAlgn="b"/>
                      <a:r>
                        <a:rPr lang="en-US" sz="1600" b="0" i="0" u="none" strike="noStrike" dirty="0">
                          <a:solidFill>
                            <a:schemeClr val="bg1"/>
                          </a:solidFill>
                          <a:effectLst/>
                          <a:latin typeface="Brill" panose="020F0602050406030203" pitchFamily="34" charset="0"/>
                        </a:rPr>
                        <a:t>Sychar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15324124"/>
                  </a:ext>
                </a:extLst>
              </a:tr>
              <a:tr h="243840">
                <a:tc>
                  <a:txBody>
                    <a:bodyPr/>
                    <a:lstStyle/>
                    <a:p>
                      <a:pPr algn="r" fontAlgn="b"/>
                      <a:r>
                        <a:rPr lang="en-US" sz="1600" b="0" i="0" u="none" strike="noStrike" dirty="0">
                          <a:solidFill>
                            <a:schemeClr val="bg1"/>
                          </a:solidFill>
                          <a:effectLst/>
                          <a:latin typeface="Brill" panose="020F0602050406030203" pitchFamily="34" charset="0"/>
                        </a:rPr>
                        <a:t>Tiberias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22035401"/>
                  </a:ext>
                </a:extLst>
              </a:tr>
              <a:tr h="243840">
                <a:tc>
                  <a:txBody>
                    <a:bodyPr/>
                    <a:lstStyle/>
                    <a:p>
                      <a:pPr algn="r" fontAlgn="b"/>
                      <a:r>
                        <a:rPr lang="en-US" sz="1600" b="0" i="0" u="none" strike="noStrike" dirty="0" err="1">
                          <a:solidFill>
                            <a:schemeClr val="bg1"/>
                          </a:solidFill>
                          <a:effectLst/>
                          <a:latin typeface="Brill" panose="020F0602050406030203" pitchFamily="34" charset="0"/>
                        </a:rPr>
                        <a:t>Tyre</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5621101"/>
                  </a:ext>
                </a:extLst>
              </a:tr>
              <a:tr h="243840">
                <a:tc>
                  <a:txBody>
                    <a:bodyPr/>
                    <a:lstStyle/>
                    <a:p>
                      <a:pPr algn="r" fontAlgn="b"/>
                      <a:r>
                        <a:rPr lang="en-US" sz="1600" b="0" i="0" u="none" strike="noStrike" dirty="0">
                          <a:solidFill>
                            <a:schemeClr val="bg1"/>
                          </a:solidFill>
                          <a:effectLst/>
                          <a:latin typeface="Brill" panose="020F0602050406030203" pitchFamily="34" charset="0"/>
                        </a:rPr>
                        <a:t>Zarephath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9256722"/>
                  </a:ext>
                </a:extLst>
              </a:tr>
            </a:tbl>
          </a:graphicData>
        </a:graphic>
      </p:graphicFrame>
    </p:spTree>
    <p:extLst>
      <p:ext uri="{BB962C8B-B14F-4D97-AF65-F5344CB8AC3E}">
        <p14:creationId xmlns:p14="http://schemas.microsoft.com/office/powerpoint/2010/main" val="35441158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2591285-EE01-4F4D-A6B0-08A02637AFBA}"/>
              </a:ext>
            </a:extLst>
          </p:cNvPr>
          <p:cNvGraphicFramePr>
            <a:graphicFrameLocks noGrp="1"/>
          </p:cNvGraphicFramePr>
          <p:nvPr>
            <p:extLst>
              <p:ext uri="{D42A27DB-BD31-4B8C-83A1-F6EECF244321}">
                <p14:modId xmlns:p14="http://schemas.microsoft.com/office/powerpoint/2010/main" val="1702343643"/>
              </p:ext>
            </p:extLst>
          </p:nvPr>
        </p:nvGraphicFramePr>
        <p:xfrm>
          <a:off x="794327" y="70771"/>
          <a:ext cx="7620000" cy="6779282"/>
        </p:xfrm>
        <a:graphic>
          <a:graphicData uri="http://schemas.openxmlformats.org/drawingml/2006/table">
            <a:tbl>
              <a:tblPr/>
              <a:tblGrid>
                <a:gridCol w="2589802">
                  <a:extLst>
                    <a:ext uri="{9D8B030D-6E8A-4147-A177-3AD203B41FA5}">
                      <a16:colId xmlns:a16="http://schemas.microsoft.com/office/drawing/2014/main" val="3863637468"/>
                    </a:ext>
                  </a:extLst>
                </a:gridCol>
                <a:gridCol w="979479">
                  <a:extLst>
                    <a:ext uri="{9D8B030D-6E8A-4147-A177-3AD203B41FA5}">
                      <a16:colId xmlns:a16="http://schemas.microsoft.com/office/drawing/2014/main" val="1371850478"/>
                    </a:ext>
                  </a:extLst>
                </a:gridCol>
                <a:gridCol w="581047">
                  <a:extLst>
                    <a:ext uri="{9D8B030D-6E8A-4147-A177-3AD203B41FA5}">
                      <a16:colId xmlns:a16="http://schemas.microsoft.com/office/drawing/2014/main" val="3531097279"/>
                    </a:ext>
                  </a:extLst>
                </a:gridCol>
                <a:gridCol w="531242">
                  <a:extLst>
                    <a:ext uri="{9D8B030D-6E8A-4147-A177-3AD203B41FA5}">
                      <a16:colId xmlns:a16="http://schemas.microsoft.com/office/drawing/2014/main" val="752078407"/>
                    </a:ext>
                  </a:extLst>
                </a:gridCol>
                <a:gridCol w="531242">
                  <a:extLst>
                    <a:ext uri="{9D8B030D-6E8A-4147-A177-3AD203B41FA5}">
                      <a16:colId xmlns:a16="http://schemas.microsoft.com/office/drawing/2014/main" val="2582711439"/>
                    </a:ext>
                  </a:extLst>
                </a:gridCol>
                <a:gridCol w="946274">
                  <a:extLst>
                    <a:ext uri="{9D8B030D-6E8A-4147-A177-3AD203B41FA5}">
                      <a16:colId xmlns:a16="http://schemas.microsoft.com/office/drawing/2014/main" val="1296890972"/>
                    </a:ext>
                  </a:extLst>
                </a:gridCol>
                <a:gridCol w="747058">
                  <a:extLst>
                    <a:ext uri="{9D8B030D-6E8A-4147-A177-3AD203B41FA5}">
                      <a16:colId xmlns:a16="http://schemas.microsoft.com/office/drawing/2014/main" val="634677477"/>
                    </a:ext>
                  </a:extLst>
                </a:gridCol>
                <a:gridCol w="713856">
                  <a:extLst>
                    <a:ext uri="{9D8B030D-6E8A-4147-A177-3AD203B41FA5}">
                      <a16:colId xmlns:a16="http://schemas.microsoft.com/office/drawing/2014/main" val="3939721675"/>
                    </a:ext>
                  </a:extLst>
                </a:gridCol>
              </a:tblGrid>
              <a:tr h="439442">
                <a:tc>
                  <a:txBody>
                    <a:bodyPr/>
                    <a:lstStyle/>
                    <a:p>
                      <a:pPr algn="l" fontAlgn="b"/>
                      <a:endParaRPr lang="en-US" sz="1600" b="0" i="0" u="none" strike="noStrike" dirty="0">
                        <a:solidFill>
                          <a:schemeClr val="bg1"/>
                        </a:solidFill>
                        <a:effectLst/>
                        <a:latin typeface="Brill" panose="020F0602050406030203" pitchFamily="34" charset="0"/>
                      </a:endParaRPr>
                    </a:p>
                  </a:txBody>
                  <a:tcPr marL="0" marR="0" marT="0"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Matthew</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Mark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Luke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John</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Thomas*</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Philip*</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000" b="0" i="0" u="none" strike="noStrike" dirty="0">
                          <a:solidFill>
                            <a:schemeClr val="bg1"/>
                          </a:solidFill>
                          <a:effectLst/>
                          <a:latin typeface="Brill" panose="020F0602050406030203" pitchFamily="34" charset="0"/>
                        </a:rPr>
                        <a:t>Judas*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8030134"/>
                  </a:ext>
                </a:extLst>
              </a:tr>
              <a:tr h="237724">
                <a:tc>
                  <a:txBody>
                    <a:bodyPr/>
                    <a:lstStyle/>
                    <a:p>
                      <a:pPr algn="r" fontAlgn="b"/>
                      <a:r>
                        <a:rPr lang="en-US" sz="1600" b="0" i="0" u="none" strike="noStrike" dirty="0" err="1">
                          <a:solidFill>
                            <a:schemeClr val="bg1"/>
                          </a:solidFill>
                          <a:effectLst/>
                          <a:latin typeface="Brill" panose="020F0602050406030203" pitchFamily="34" charset="0"/>
                        </a:rPr>
                        <a:t>Aenon</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584919934"/>
                  </a:ext>
                </a:extLst>
              </a:tr>
              <a:tr h="237724">
                <a:tc>
                  <a:txBody>
                    <a:bodyPr/>
                    <a:lstStyle/>
                    <a:p>
                      <a:pPr algn="r" fontAlgn="b"/>
                      <a:r>
                        <a:rPr lang="en-US" sz="1600" b="0" i="0" u="none" strike="noStrike" dirty="0">
                          <a:solidFill>
                            <a:schemeClr val="bg1"/>
                          </a:solidFill>
                          <a:effectLst/>
                          <a:latin typeface="Brill" panose="020F0602050406030203" pitchFamily="34" charset="0"/>
                        </a:rPr>
                        <a:t>Arimathea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770756198"/>
                  </a:ext>
                </a:extLst>
              </a:tr>
              <a:tr h="237724">
                <a:tc>
                  <a:txBody>
                    <a:bodyPr/>
                    <a:lstStyle/>
                    <a:p>
                      <a:pPr algn="r" fontAlgn="b"/>
                      <a:r>
                        <a:rPr lang="en-US" sz="1600" b="0" i="0" u="none" strike="noStrike" dirty="0">
                          <a:solidFill>
                            <a:schemeClr val="bg1"/>
                          </a:solidFill>
                          <a:effectLst/>
                          <a:latin typeface="Brill" panose="020F0602050406030203" pitchFamily="34" charset="0"/>
                        </a:rPr>
                        <a:t>Bethany</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911002527"/>
                  </a:ext>
                </a:extLst>
              </a:tr>
              <a:tr h="237724">
                <a:tc>
                  <a:txBody>
                    <a:bodyPr/>
                    <a:lstStyle/>
                    <a:p>
                      <a:pPr algn="r" fontAlgn="b"/>
                      <a:r>
                        <a:rPr lang="en-US" sz="1600" b="0" i="0" u="none" strike="noStrike" dirty="0">
                          <a:solidFill>
                            <a:schemeClr val="bg1"/>
                          </a:solidFill>
                          <a:effectLst/>
                          <a:latin typeface="Brill" panose="020F0602050406030203" pitchFamily="34" charset="0"/>
                        </a:rPr>
                        <a:t>Bethlehem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329979639"/>
                  </a:ext>
                </a:extLst>
              </a:tr>
              <a:tr h="237724">
                <a:tc>
                  <a:txBody>
                    <a:bodyPr/>
                    <a:lstStyle/>
                    <a:p>
                      <a:pPr algn="r" fontAlgn="b"/>
                      <a:r>
                        <a:rPr lang="en-US" sz="1600" b="0" i="0" u="none" strike="noStrike" dirty="0" err="1">
                          <a:solidFill>
                            <a:schemeClr val="bg1"/>
                          </a:solidFill>
                          <a:effectLst/>
                          <a:latin typeface="Brill" panose="020F0602050406030203" pitchFamily="34" charset="0"/>
                        </a:rPr>
                        <a:t>Bethphage</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235388290"/>
                  </a:ext>
                </a:extLst>
              </a:tr>
              <a:tr h="237724">
                <a:tc>
                  <a:txBody>
                    <a:bodyPr/>
                    <a:lstStyle/>
                    <a:p>
                      <a:pPr algn="r" fontAlgn="b"/>
                      <a:r>
                        <a:rPr lang="en-US" sz="1600" b="0" i="0" u="none" strike="noStrike" dirty="0">
                          <a:solidFill>
                            <a:schemeClr val="bg1"/>
                          </a:solidFill>
                          <a:effectLst/>
                          <a:latin typeface="Brill" panose="020F0602050406030203" pitchFamily="34" charset="0"/>
                        </a:rPr>
                        <a:t>Bethsaida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690742891"/>
                  </a:ext>
                </a:extLst>
              </a:tr>
              <a:tr h="237724">
                <a:tc>
                  <a:txBody>
                    <a:bodyPr/>
                    <a:lstStyle/>
                    <a:p>
                      <a:pPr algn="r" fontAlgn="b"/>
                      <a:r>
                        <a:rPr lang="en-US" sz="1600" b="0" i="0" u="none" strike="noStrike" dirty="0">
                          <a:solidFill>
                            <a:schemeClr val="bg1"/>
                          </a:solidFill>
                          <a:effectLst/>
                          <a:latin typeface="Brill" panose="020F0602050406030203" pitchFamily="34" charset="0"/>
                        </a:rPr>
                        <a:t>Caesarea Philippi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434965962"/>
                  </a:ext>
                </a:extLst>
              </a:tr>
              <a:tr h="237724">
                <a:tc>
                  <a:txBody>
                    <a:bodyPr/>
                    <a:lstStyle/>
                    <a:p>
                      <a:pPr algn="r" fontAlgn="b"/>
                      <a:r>
                        <a:rPr lang="en-US" sz="1600" b="0" i="0" u="none" strike="noStrike" dirty="0">
                          <a:solidFill>
                            <a:schemeClr val="bg1"/>
                          </a:solidFill>
                          <a:effectLst/>
                          <a:latin typeface="Brill" panose="020F0602050406030203" pitchFamily="34" charset="0"/>
                        </a:rPr>
                        <a:t>Cana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73744102"/>
                  </a:ext>
                </a:extLst>
              </a:tr>
              <a:tr h="237724">
                <a:tc>
                  <a:txBody>
                    <a:bodyPr/>
                    <a:lstStyle/>
                    <a:p>
                      <a:pPr algn="r" fontAlgn="b"/>
                      <a:r>
                        <a:rPr lang="en-US" sz="1600" b="0" i="0" u="none" strike="noStrike" dirty="0">
                          <a:solidFill>
                            <a:schemeClr val="bg1"/>
                          </a:solidFill>
                          <a:effectLst/>
                          <a:latin typeface="Brill" panose="020F0602050406030203" pitchFamily="34" charset="0"/>
                        </a:rPr>
                        <a:t>Capernaum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92323028"/>
                  </a:ext>
                </a:extLst>
              </a:tr>
              <a:tr h="237724">
                <a:tc>
                  <a:txBody>
                    <a:bodyPr/>
                    <a:lstStyle/>
                    <a:p>
                      <a:pPr algn="r" fontAlgn="b"/>
                      <a:r>
                        <a:rPr lang="en-US" sz="1600" b="0" i="0" u="none" strike="noStrike" dirty="0" err="1">
                          <a:solidFill>
                            <a:schemeClr val="bg1"/>
                          </a:solidFill>
                          <a:effectLst/>
                          <a:latin typeface="Brill" panose="020F0602050406030203" pitchFamily="34" charset="0"/>
                        </a:rPr>
                        <a:t>Chorazin</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381719424"/>
                  </a:ext>
                </a:extLst>
              </a:tr>
              <a:tr h="237724">
                <a:tc>
                  <a:txBody>
                    <a:bodyPr/>
                    <a:lstStyle/>
                    <a:p>
                      <a:pPr algn="r" fontAlgn="b"/>
                      <a:r>
                        <a:rPr lang="en-US" sz="1600" b="0" i="0" u="none" strike="noStrike" dirty="0" err="1">
                          <a:solidFill>
                            <a:schemeClr val="bg1"/>
                          </a:solidFill>
                          <a:effectLst/>
                          <a:latin typeface="Brill" panose="020F0602050406030203" pitchFamily="34" charset="0"/>
                        </a:rPr>
                        <a:t>Dalmanutha</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257923043"/>
                  </a:ext>
                </a:extLst>
              </a:tr>
              <a:tr h="237724">
                <a:tc>
                  <a:txBody>
                    <a:bodyPr/>
                    <a:lstStyle/>
                    <a:p>
                      <a:pPr algn="r" fontAlgn="b"/>
                      <a:r>
                        <a:rPr lang="en-US" sz="1600" b="0" i="0" u="none" strike="noStrike" dirty="0">
                          <a:solidFill>
                            <a:schemeClr val="bg1"/>
                          </a:solidFill>
                          <a:effectLst/>
                          <a:latin typeface="Brill" panose="020F0602050406030203" pitchFamily="34" charset="0"/>
                        </a:rPr>
                        <a:t>Emmaus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31292085"/>
                  </a:ext>
                </a:extLst>
              </a:tr>
              <a:tr h="237724">
                <a:tc>
                  <a:txBody>
                    <a:bodyPr/>
                    <a:lstStyle/>
                    <a:p>
                      <a:pPr algn="r" fontAlgn="b"/>
                      <a:r>
                        <a:rPr lang="en-US" sz="1600" b="0" i="0" u="none" strike="noStrike" dirty="0">
                          <a:solidFill>
                            <a:schemeClr val="bg1"/>
                          </a:solidFill>
                          <a:effectLst/>
                          <a:latin typeface="Brill" panose="020F0602050406030203" pitchFamily="34" charset="0"/>
                        </a:rPr>
                        <a:t>Ephraim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684362139"/>
                  </a:ext>
                </a:extLst>
              </a:tr>
              <a:tr h="237724">
                <a:tc>
                  <a:txBody>
                    <a:bodyPr/>
                    <a:lstStyle/>
                    <a:p>
                      <a:pPr algn="r" fontAlgn="b"/>
                      <a:r>
                        <a:rPr lang="en-US" sz="1600" b="0" i="0" u="none" strike="noStrike" dirty="0">
                          <a:solidFill>
                            <a:schemeClr val="bg1"/>
                          </a:solidFill>
                          <a:effectLst/>
                          <a:latin typeface="Brill" panose="020F0602050406030203" pitchFamily="34" charset="0"/>
                        </a:rPr>
                        <a:t>Gennesaret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054241998"/>
                  </a:ext>
                </a:extLst>
              </a:tr>
              <a:tr h="237724">
                <a:tc>
                  <a:txBody>
                    <a:bodyPr/>
                    <a:lstStyle/>
                    <a:p>
                      <a:pPr algn="r" fontAlgn="b"/>
                      <a:r>
                        <a:rPr lang="en-US" sz="1600" b="0" i="0" u="none" strike="noStrike" dirty="0">
                          <a:solidFill>
                            <a:schemeClr val="bg1"/>
                          </a:solidFill>
                          <a:effectLst/>
                          <a:latin typeface="Brill" panose="020F0602050406030203" pitchFamily="34" charset="0"/>
                        </a:rPr>
                        <a:t>Jericho</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454632838"/>
                  </a:ext>
                </a:extLst>
              </a:tr>
              <a:tr h="237724">
                <a:tc>
                  <a:txBody>
                    <a:bodyPr/>
                    <a:lstStyle/>
                    <a:p>
                      <a:pPr algn="r" fontAlgn="b"/>
                      <a:r>
                        <a:rPr lang="en-US" sz="1600" b="0" i="0" u="none" strike="noStrike" dirty="0">
                          <a:solidFill>
                            <a:schemeClr val="bg1"/>
                          </a:solidFill>
                          <a:effectLst/>
                          <a:latin typeface="Brill" panose="020F0602050406030203" pitchFamily="34" charset="0"/>
                        </a:rPr>
                        <a:t>Jerusalem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619614723"/>
                  </a:ext>
                </a:extLst>
              </a:tr>
              <a:tr h="237724">
                <a:tc>
                  <a:txBody>
                    <a:bodyPr/>
                    <a:lstStyle/>
                    <a:p>
                      <a:pPr algn="r" fontAlgn="b"/>
                      <a:r>
                        <a:rPr lang="en-US" sz="1600" b="0" i="0" u="none" strike="noStrike" dirty="0">
                          <a:solidFill>
                            <a:schemeClr val="bg1"/>
                          </a:solidFill>
                          <a:effectLst/>
                          <a:latin typeface="Brill" panose="020F0602050406030203" pitchFamily="34" charset="0"/>
                        </a:rPr>
                        <a:t>Magadan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327843103"/>
                  </a:ext>
                </a:extLst>
              </a:tr>
              <a:tr h="237724">
                <a:tc>
                  <a:txBody>
                    <a:bodyPr/>
                    <a:lstStyle/>
                    <a:p>
                      <a:pPr algn="r" fontAlgn="b"/>
                      <a:r>
                        <a:rPr lang="en-US" sz="1600" b="0" i="0" u="none" strike="noStrike" dirty="0">
                          <a:solidFill>
                            <a:schemeClr val="bg1"/>
                          </a:solidFill>
                          <a:effectLst/>
                          <a:latin typeface="Brill" panose="020F0602050406030203" pitchFamily="34" charset="0"/>
                        </a:rPr>
                        <a:t>Nain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453914742"/>
                  </a:ext>
                </a:extLst>
              </a:tr>
              <a:tr h="237724">
                <a:tc>
                  <a:txBody>
                    <a:bodyPr/>
                    <a:lstStyle/>
                    <a:p>
                      <a:pPr algn="r" fontAlgn="b"/>
                      <a:r>
                        <a:rPr lang="en-US" sz="1600" b="0" i="0" u="none" strike="noStrike" dirty="0">
                          <a:solidFill>
                            <a:schemeClr val="bg1"/>
                          </a:solidFill>
                          <a:effectLst/>
                          <a:latin typeface="Brill" panose="020F0602050406030203" pitchFamily="34" charset="0"/>
                        </a:rPr>
                        <a:t>Nazareth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263992923"/>
                  </a:ext>
                </a:extLst>
              </a:tr>
              <a:tr h="237724">
                <a:tc>
                  <a:txBody>
                    <a:bodyPr/>
                    <a:lstStyle/>
                    <a:p>
                      <a:pPr algn="r" fontAlgn="b"/>
                      <a:r>
                        <a:rPr lang="en-US" sz="1600" b="0" i="0" u="none" strike="noStrike" dirty="0">
                          <a:solidFill>
                            <a:schemeClr val="bg1"/>
                          </a:solidFill>
                          <a:effectLst/>
                          <a:latin typeface="Brill" panose="020F0602050406030203" pitchFamily="34" charset="0"/>
                        </a:rPr>
                        <a:t>Rama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002746980"/>
                  </a:ext>
                </a:extLst>
              </a:tr>
              <a:tr h="237724">
                <a:tc>
                  <a:txBody>
                    <a:bodyPr/>
                    <a:lstStyle/>
                    <a:p>
                      <a:pPr algn="r" fontAlgn="b"/>
                      <a:r>
                        <a:rPr lang="en-US" sz="1600" b="0" i="0" u="none" strike="noStrike" dirty="0">
                          <a:solidFill>
                            <a:schemeClr val="bg1"/>
                          </a:solidFill>
                          <a:effectLst/>
                          <a:latin typeface="Brill" panose="020F0602050406030203" pitchFamily="34" charset="0"/>
                        </a:rPr>
                        <a:t>Salim</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906606674"/>
                  </a:ext>
                </a:extLst>
              </a:tr>
              <a:tr h="237724">
                <a:tc>
                  <a:txBody>
                    <a:bodyPr/>
                    <a:lstStyle/>
                    <a:p>
                      <a:pPr algn="r" fontAlgn="b"/>
                      <a:r>
                        <a:rPr lang="en-US" sz="1600" b="0" i="0" u="none" strike="noStrike">
                          <a:solidFill>
                            <a:schemeClr val="bg1"/>
                          </a:solidFill>
                          <a:effectLst/>
                          <a:latin typeface="Brill" panose="020F0602050406030203" pitchFamily="34" charset="0"/>
                        </a:rPr>
                        <a:t>Sidon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836723783"/>
                  </a:ext>
                </a:extLst>
              </a:tr>
              <a:tr h="237724">
                <a:tc>
                  <a:txBody>
                    <a:bodyPr/>
                    <a:lstStyle/>
                    <a:p>
                      <a:pPr algn="r" fontAlgn="b"/>
                      <a:r>
                        <a:rPr lang="en-US" sz="1600" b="0" i="0" u="none" strike="noStrike" dirty="0">
                          <a:solidFill>
                            <a:schemeClr val="bg1"/>
                          </a:solidFill>
                          <a:effectLst/>
                          <a:latin typeface="Brill" panose="020F0602050406030203" pitchFamily="34" charset="0"/>
                        </a:rPr>
                        <a:t>Sychar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915324124"/>
                  </a:ext>
                </a:extLst>
              </a:tr>
              <a:tr h="237724">
                <a:tc>
                  <a:txBody>
                    <a:bodyPr/>
                    <a:lstStyle/>
                    <a:p>
                      <a:pPr algn="r" fontAlgn="b"/>
                      <a:r>
                        <a:rPr lang="en-US" sz="1600" b="0" i="0" u="none" strike="noStrike" dirty="0">
                          <a:solidFill>
                            <a:schemeClr val="bg1"/>
                          </a:solidFill>
                          <a:effectLst/>
                          <a:latin typeface="Brill" panose="020F0602050406030203" pitchFamily="34" charset="0"/>
                        </a:rPr>
                        <a:t>Tiberias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4222035401"/>
                  </a:ext>
                </a:extLst>
              </a:tr>
              <a:tr h="237724">
                <a:tc>
                  <a:txBody>
                    <a:bodyPr/>
                    <a:lstStyle/>
                    <a:p>
                      <a:pPr algn="r" fontAlgn="b"/>
                      <a:r>
                        <a:rPr lang="en-US" sz="1600" b="0" i="0" u="none" strike="noStrike" dirty="0" err="1">
                          <a:solidFill>
                            <a:schemeClr val="bg1"/>
                          </a:solidFill>
                          <a:effectLst/>
                          <a:latin typeface="Brill" panose="020F0602050406030203" pitchFamily="34" charset="0"/>
                        </a:rPr>
                        <a:t>Tyre</a:t>
                      </a:r>
                      <a:endParaRPr lang="en-US" sz="1600" b="0" i="0" u="none" strike="noStrike" dirty="0">
                        <a:solidFill>
                          <a:schemeClr val="bg1"/>
                        </a:solidFill>
                        <a:effectLst/>
                        <a:latin typeface="Brill" panose="020F0602050406030203"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1295621101"/>
                  </a:ext>
                </a:extLst>
              </a:tr>
              <a:tr h="237724">
                <a:tc>
                  <a:txBody>
                    <a:bodyPr/>
                    <a:lstStyle/>
                    <a:p>
                      <a:pPr algn="r" fontAlgn="b"/>
                      <a:r>
                        <a:rPr lang="en-US" sz="1600" b="0" i="0" u="none" strike="noStrike" dirty="0">
                          <a:solidFill>
                            <a:schemeClr val="bg1"/>
                          </a:solidFill>
                          <a:effectLst/>
                          <a:latin typeface="Brill" panose="020F0602050406030203" pitchFamily="34" charset="0"/>
                        </a:rPr>
                        <a:t>Zarephath</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tc>
                  <a:txBody>
                    <a:bodyPr/>
                    <a:lstStyle/>
                    <a:p>
                      <a:pPr algn="ctr" fontAlgn="b"/>
                      <a:r>
                        <a:rPr lang="en-US" sz="16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509256722"/>
                  </a:ext>
                </a:extLst>
              </a:tr>
            </a:tbl>
          </a:graphicData>
        </a:graphic>
      </p:graphicFrame>
    </p:spTree>
    <p:extLst>
      <p:ext uri="{BB962C8B-B14F-4D97-AF65-F5344CB8AC3E}">
        <p14:creationId xmlns:p14="http://schemas.microsoft.com/office/powerpoint/2010/main" val="1903890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515EEC-5EE8-465D-92BD-52E80FB34534}"/>
              </a:ext>
            </a:extLst>
          </p:cNvPr>
          <p:cNvGraphicFramePr>
            <a:graphicFrameLocks noGrp="1"/>
          </p:cNvGraphicFramePr>
          <p:nvPr>
            <p:extLst>
              <p:ext uri="{D42A27DB-BD31-4B8C-83A1-F6EECF244321}">
                <p14:modId xmlns:p14="http://schemas.microsoft.com/office/powerpoint/2010/main" val="3105691261"/>
              </p:ext>
            </p:extLst>
          </p:nvPr>
        </p:nvGraphicFramePr>
        <p:xfrm>
          <a:off x="383310" y="0"/>
          <a:ext cx="5392812" cy="6857998"/>
        </p:xfrm>
        <a:graphic>
          <a:graphicData uri="http://schemas.openxmlformats.org/drawingml/2006/table">
            <a:tbl>
              <a:tblPr/>
              <a:tblGrid>
                <a:gridCol w="2140658">
                  <a:extLst>
                    <a:ext uri="{9D8B030D-6E8A-4147-A177-3AD203B41FA5}">
                      <a16:colId xmlns:a16="http://schemas.microsoft.com/office/drawing/2014/main" val="656285613"/>
                    </a:ext>
                  </a:extLst>
                </a:gridCol>
                <a:gridCol w="1214411">
                  <a:extLst>
                    <a:ext uri="{9D8B030D-6E8A-4147-A177-3AD203B41FA5}">
                      <a16:colId xmlns:a16="http://schemas.microsoft.com/office/drawing/2014/main" val="1474666618"/>
                    </a:ext>
                  </a:extLst>
                </a:gridCol>
                <a:gridCol w="720413">
                  <a:extLst>
                    <a:ext uri="{9D8B030D-6E8A-4147-A177-3AD203B41FA5}">
                      <a16:colId xmlns:a16="http://schemas.microsoft.com/office/drawing/2014/main" val="2235753652"/>
                    </a:ext>
                  </a:extLst>
                </a:gridCol>
                <a:gridCol w="658665">
                  <a:extLst>
                    <a:ext uri="{9D8B030D-6E8A-4147-A177-3AD203B41FA5}">
                      <a16:colId xmlns:a16="http://schemas.microsoft.com/office/drawing/2014/main" val="1495645574"/>
                    </a:ext>
                  </a:extLst>
                </a:gridCol>
                <a:gridCol w="658665">
                  <a:extLst>
                    <a:ext uri="{9D8B030D-6E8A-4147-A177-3AD203B41FA5}">
                      <a16:colId xmlns:a16="http://schemas.microsoft.com/office/drawing/2014/main" val="2438138507"/>
                    </a:ext>
                  </a:extLst>
                </a:gridCol>
              </a:tblGrid>
              <a:tr h="831367">
                <a:tc>
                  <a:txBody>
                    <a:bodyPr/>
                    <a:lstStyle/>
                    <a:p>
                      <a:pPr algn="l" fontAlgn="b"/>
                      <a:endParaRPr lang="en-US" sz="2400" b="0" i="0" u="none" strike="noStrike" dirty="0">
                        <a:solidFill>
                          <a:schemeClr val="bg1"/>
                        </a:solidFill>
                        <a:effectLst/>
                        <a:latin typeface="Brill" panose="020F0602050406030203" pitchFamily="34" charset="0"/>
                      </a:endParaRPr>
                    </a:p>
                  </a:txBody>
                  <a:tcPr marL="0" marR="0" marT="0"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Matthew</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Mark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Luke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John</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433151"/>
                  </a:ext>
                </a:extLst>
              </a:tr>
              <a:tr h="463587">
                <a:tc>
                  <a:txBody>
                    <a:bodyPr/>
                    <a:lstStyle/>
                    <a:p>
                      <a:pPr algn="r" fontAlgn="b"/>
                      <a:r>
                        <a:rPr lang="en-US" sz="2400" b="0" i="0" u="none" strike="noStrike" dirty="0">
                          <a:solidFill>
                            <a:schemeClr val="bg1"/>
                          </a:solidFill>
                          <a:effectLst/>
                          <a:latin typeface="Brill" panose="020F0602050406030203" pitchFamily="34" charset="0"/>
                        </a:rPr>
                        <a:t>Abilene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0342217"/>
                  </a:ext>
                </a:extLst>
              </a:tr>
              <a:tr h="463587">
                <a:tc>
                  <a:txBody>
                    <a:bodyPr/>
                    <a:lstStyle/>
                    <a:p>
                      <a:pPr algn="r" fontAlgn="b"/>
                      <a:r>
                        <a:rPr lang="en-US" sz="2400" b="0" i="0" u="none" strike="noStrike" dirty="0">
                          <a:solidFill>
                            <a:schemeClr val="bg1"/>
                          </a:solidFill>
                          <a:effectLst/>
                          <a:latin typeface="Brill" panose="020F0602050406030203" pitchFamily="34" charset="0"/>
                        </a:rPr>
                        <a:t>Decapolis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5504552"/>
                  </a:ext>
                </a:extLst>
              </a:tr>
              <a:tr h="463587">
                <a:tc>
                  <a:txBody>
                    <a:bodyPr/>
                    <a:lstStyle/>
                    <a:p>
                      <a:pPr algn="r" fontAlgn="b"/>
                      <a:r>
                        <a:rPr lang="en-US" sz="2400" b="0" i="0" u="none" strike="noStrike" dirty="0">
                          <a:solidFill>
                            <a:schemeClr val="bg1"/>
                          </a:solidFill>
                          <a:effectLst/>
                          <a:latin typeface="Brill" panose="020F0602050406030203" pitchFamily="34" charset="0"/>
                        </a:rPr>
                        <a:t>Egypt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6956115"/>
                  </a:ext>
                </a:extLst>
              </a:tr>
              <a:tr h="463587">
                <a:tc>
                  <a:txBody>
                    <a:bodyPr/>
                    <a:lstStyle/>
                    <a:p>
                      <a:pPr algn="r" fontAlgn="b"/>
                      <a:r>
                        <a:rPr lang="en-US" sz="2400" b="0" i="0" u="none" strike="noStrike" dirty="0">
                          <a:solidFill>
                            <a:schemeClr val="bg1"/>
                          </a:solidFill>
                          <a:effectLst/>
                          <a:latin typeface="Brill" panose="020F0602050406030203" pitchFamily="34" charset="0"/>
                        </a:rPr>
                        <a:t>Galilee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43999897"/>
                  </a:ext>
                </a:extLst>
              </a:tr>
              <a:tr h="463587">
                <a:tc>
                  <a:txBody>
                    <a:bodyPr/>
                    <a:lstStyle/>
                    <a:p>
                      <a:pPr algn="r" fontAlgn="b"/>
                      <a:r>
                        <a:rPr lang="en-US" sz="2400" b="0" i="0" u="none" strike="noStrike">
                          <a:solidFill>
                            <a:schemeClr val="bg1"/>
                          </a:solidFill>
                          <a:effectLst/>
                          <a:latin typeface="Brill" panose="020F0602050406030203" pitchFamily="34" charset="0"/>
                        </a:rPr>
                        <a:t>Idumaea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00751972"/>
                  </a:ext>
                </a:extLst>
              </a:tr>
              <a:tr h="463587">
                <a:tc>
                  <a:txBody>
                    <a:bodyPr/>
                    <a:lstStyle/>
                    <a:p>
                      <a:pPr algn="r" fontAlgn="b"/>
                      <a:r>
                        <a:rPr lang="en-US" sz="2400" b="0" i="0" u="none" strike="noStrike">
                          <a:solidFill>
                            <a:schemeClr val="bg1"/>
                          </a:solidFill>
                          <a:effectLst/>
                          <a:latin typeface="Brill" panose="020F0602050406030203" pitchFamily="34" charset="0"/>
                        </a:rPr>
                        <a:t>Ituraea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36644169"/>
                  </a:ext>
                </a:extLst>
              </a:tr>
              <a:tr h="463587">
                <a:tc>
                  <a:txBody>
                    <a:bodyPr/>
                    <a:lstStyle/>
                    <a:p>
                      <a:pPr algn="r" fontAlgn="b"/>
                      <a:r>
                        <a:rPr lang="en-US" sz="2400" b="0" i="0" u="none" strike="noStrike">
                          <a:solidFill>
                            <a:schemeClr val="bg1"/>
                          </a:solidFill>
                          <a:effectLst/>
                          <a:latin typeface="Brill" panose="020F0602050406030203" pitchFamily="34" charset="0"/>
                        </a:rPr>
                        <a:t>Judaea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09395665"/>
                  </a:ext>
                </a:extLst>
              </a:tr>
              <a:tr h="463587">
                <a:tc>
                  <a:txBody>
                    <a:bodyPr/>
                    <a:lstStyle/>
                    <a:p>
                      <a:pPr algn="r" fontAlgn="b"/>
                      <a:r>
                        <a:rPr lang="en-US" sz="2400" b="0" i="0" u="none" strike="noStrike">
                          <a:solidFill>
                            <a:schemeClr val="bg1"/>
                          </a:solidFill>
                          <a:effectLst/>
                          <a:latin typeface="Brill" panose="020F0602050406030203" pitchFamily="34" charset="0"/>
                        </a:rPr>
                        <a:t>Naphtali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09692649"/>
                  </a:ext>
                </a:extLst>
              </a:tr>
              <a:tr h="463587">
                <a:tc>
                  <a:txBody>
                    <a:bodyPr/>
                    <a:lstStyle/>
                    <a:p>
                      <a:pPr algn="r" fontAlgn="b"/>
                      <a:r>
                        <a:rPr lang="en-US" sz="2400" b="0" i="0" u="none" strike="noStrike">
                          <a:solidFill>
                            <a:schemeClr val="bg1"/>
                          </a:solidFill>
                          <a:effectLst/>
                          <a:latin typeface="Brill" panose="020F0602050406030203" pitchFamily="34" charset="0"/>
                        </a:rPr>
                        <a:t>Samaria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56590771"/>
                  </a:ext>
                </a:extLst>
              </a:tr>
              <a:tr h="463587">
                <a:tc>
                  <a:txBody>
                    <a:bodyPr/>
                    <a:lstStyle/>
                    <a:p>
                      <a:pPr algn="r" fontAlgn="b"/>
                      <a:r>
                        <a:rPr lang="en-US" sz="2400" b="0" i="0" u="none" strike="noStrike">
                          <a:solidFill>
                            <a:schemeClr val="bg1"/>
                          </a:solidFill>
                          <a:effectLst/>
                          <a:latin typeface="Brill" panose="020F0602050406030203" pitchFamily="34" charset="0"/>
                        </a:rPr>
                        <a:t>Sidonia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536229"/>
                  </a:ext>
                </a:extLst>
              </a:tr>
              <a:tr h="463587">
                <a:tc>
                  <a:txBody>
                    <a:bodyPr/>
                    <a:lstStyle/>
                    <a:p>
                      <a:pPr algn="r" fontAlgn="b"/>
                      <a:r>
                        <a:rPr lang="en-US" sz="2400" b="0" i="0" u="none" strike="noStrike">
                          <a:solidFill>
                            <a:schemeClr val="bg1"/>
                          </a:solidFill>
                          <a:effectLst/>
                          <a:latin typeface="Brill" panose="020F0602050406030203" pitchFamily="34" charset="0"/>
                        </a:rPr>
                        <a:t>Syria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46811131"/>
                  </a:ext>
                </a:extLst>
              </a:tr>
              <a:tr h="463587">
                <a:tc>
                  <a:txBody>
                    <a:bodyPr/>
                    <a:lstStyle/>
                    <a:p>
                      <a:pPr algn="r" fontAlgn="b"/>
                      <a:r>
                        <a:rPr lang="en-US" sz="2400" b="0" i="0" u="none" strike="noStrike">
                          <a:solidFill>
                            <a:schemeClr val="bg1"/>
                          </a:solidFill>
                          <a:effectLst/>
                          <a:latin typeface="Brill" panose="020F0602050406030203" pitchFamily="34" charset="0"/>
                        </a:rPr>
                        <a:t>Trachonitis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8775549"/>
                  </a:ext>
                </a:extLst>
              </a:tr>
              <a:tr h="463587">
                <a:tc>
                  <a:txBody>
                    <a:bodyPr/>
                    <a:lstStyle/>
                    <a:p>
                      <a:pPr algn="r" fontAlgn="b"/>
                      <a:r>
                        <a:rPr lang="en-US" sz="2400" b="0" i="0" u="none" strike="noStrike">
                          <a:solidFill>
                            <a:schemeClr val="bg1"/>
                          </a:solidFill>
                          <a:effectLst/>
                          <a:latin typeface="Brill" panose="020F0602050406030203" pitchFamily="34" charset="0"/>
                        </a:rPr>
                        <a:t>Zebulun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3499850"/>
                  </a:ext>
                </a:extLst>
              </a:tr>
            </a:tbl>
          </a:graphicData>
        </a:graphic>
      </p:graphicFrame>
    </p:spTree>
    <p:extLst>
      <p:ext uri="{BB962C8B-B14F-4D97-AF65-F5344CB8AC3E}">
        <p14:creationId xmlns:p14="http://schemas.microsoft.com/office/powerpoint/2010/main" val="1277831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482E6-C0BF-4DEF-8929-2423A5E3196F}"/>
              </a:ext>
            </a:extLst>
          </p:cNvPr>
          <p:cNvSpPr>
            <a:spLocks noGrp="1"/>
          </p:cNvSpPr>
          <p:nvPr>
            <p:ph type="ctrTitle"/>
          </p:nvPr>
        </p:nvSpPr>
        <p:spPr/>
        <p:txBody>
          <a:bodyPr/>
          <a:lstStyle/>
          <a:p>
            <a:r>
              <a:rPr lang="en-US" dirty="0">
                <a:solidFill>
                  <a:schemeClr val="bg1"/>
                </a:solidFill>
                <a:latin typeface="Brill" panose="020F0602050406030203" pitchFamily="34" charset="0"/>
                <a:ea typeface="Brill" panose="020F0602050406030203" pitchFamily="34" charset="0"/>
              </a:rPr>
              <a:t>Can We Trust the Gospels?</a:t>
            </a:r>
          </a:p>
        </p:txBody>
      </p:sp>
    </p:spTree>
    <p:extLst>
      <p:ext uri="{BB962C8B-B14F-4D97-AF65-F5344CB8AC3E}">
        <p14:creationId xmlns:p14="http://schemas.microsoft.com/office/powerpoint/2010/main" val="16988713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515EEC-5EE8-465D-92BD-52E80FB34534}"/>
              </a:ext>
            </a:extLst>
          </p:cNvPr>
          <p:cNvGraphicFramePr>
            <a:graphicFrameLocks noGrp="1"/>
          </p:cNvGraphicFramePr>
          <p:nvPr/>
        </p:nvGraphicFramePr>
        <p:xfrm>
          <a:off x="383310" y="0"/>
          <a:ext cx="8377380" cy="6857998"/>
        </p:xfrm>
        <a:graphic>
          <a:graphicData uri="http://schemas.openxmlformats.org/drawingml/2006/table">
            <a:tbl>
              <a:tblPr/>
              <a:tblGrid>
                <a:gridCol w="2140658">
                  <a:extLst>
                    <a:ext uri="{9D8B030D-6E8A-4147-A177-3AD203B41FA5}">
                      <a16:colId xmlns:a16="http://schemas.microsoft.com/office/drawing/2014/main" val="656285613"/>
                    </a:ext>
                  </a:extLst>
                </a:gridCol>
                <a:gridCol w="1214411">
                  <a:extLst>
                    <a:ext uri="{9D8B030D-6E8A-4147-A177-3AD203B41FA5}">
                      <a16:colId xmlns:a16="http://schemas.microsoft.com/office/drawing/2014/main" val="1474666618"/>
                    </a:ext>
                  </a:extLst>
                </a:gridCol>
                <a:gridCol w="720413">
                  <a:extLst>
                    <a:ext uri="{9D8B030D-6E8A-4147-A177-3AD203B41FA5}">
                      <a16:colId xmlns:a16="http://schemas.microsoft.com/office/drawing/2014/main" val="2235753652"/>
                    </a:ext>
                  </a:extLst>
                </a:gridCol>
                <a:gridCol w="658665">
                  <a:extLst>
                    <a:ext uri="{9D8B030D-6E8A-4147-A177-3AD203B41FA5}">
                      <a16:colId xmlns:a16="http://schemas.microsoft.com/office/drawing/2014/main" val="1495645574"/>
                    </a:ext>
                  </a:extLst>
                </a:gridCol>
                <a:gridCol w="658665">
                  <a:extLst>
                    <a:ext uri="{9D8B030D-6E8A-4147-A177-3AD203B41FA5}">
                      <a16:colId xmlns:a16="http://schemas.microsoft.com/office/drawing/2014/main" val="2438138507"/>
                    </a:ext>
                  </a:extLst>
                </a:gridCol>
                <a:gridCol w="1173243">
                  <a:extLst>
                    <a:ext uri="{9D8B030D-6E8A-4147-A177-3AD203B41FA5}">
                      <a16:colId xmlns:a16="http://schemas.microsoft.com/office/drawing/2014/main" val="675610454"/>
                    </a:ext>
                  </a:extLst>
                </a:gridCol>
                <a:gridCol w="926246">
                  <a:extLst>
                    <a:ext uri="{9D8B030D-6E8A-4147-A177-3AD203B41FA5}">
                      <a16:colId xmlns:a16="http://schemas.microsoft.com/office/drawing/2014/main" val="2703913823"/>
                    </a:ext>
                  </a:extLst>
                </a:gridCol>
                <a:gridCol w="885079">
                  <a:extLst>
                    <a:ext uri="{9D8B030D-6E8A-4147-A177-3AD203B41FA5}">
                      <a16:colId xmlns:a16="http://schemas.microsoft.com/office/drawing/2014/main" val="2357299336"/>
                    </a:ext>
                  </a:extLst>
                </a:gridCol>
              </a:tblGrid>
              <a:tr h="831367">
                <a:tc>
                  <a:txBody>
                    <a:bodyPr/>
                    <a:lstStyle/>
                    <a:p>
                      <a:pPr algn="l" fontAlgn="b"/>
                      <a:endParaRPr lang="en-US" sz="2400" b="0" i="0" u="none" strike="noStrike" dirty="0">
                        <a:solidFill>
                          <a:schemeClr val="bg1"/>
                        </a:solidFill>
                        <a:effectLst/>
                        <a:latin typeface="Brill" panose="020F0602050406030203" pitchFamily="34" charset="0"/>
                      </a:endParaRPr>
                    </a:p>
                  </a:txBody>
                  <a:tcPr marL="0" marR="0" marT="0"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Matthew</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Mark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Luke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John</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Thomas*</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Philip*</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Judas*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433151"/>
                  </a:ext>
                </a:extLst>
              </a:tr>
              <a:tr h="463587">
                <a:tc>
                  <a:txBody>
                    <a:bodyPr/>
                    <a:lstStyle/>
                    <a:p>
                      <a:pPr algn="r" fontAlgn="b"/>
                      <a:r>
                        <a:rPr lang="en-US" sz="2400" b="0" i="0" u="none" strike="noStrike" dirty="0">
                          <a:solidFill>
                            <a:schemeClr val="bg1"/>
                          </a:solidFill>
                          <a:effectLst/>
                          <a:latin typeface="Brill" panose="020F0602050406030203" pitchFamily="34" charset="0"/>
                        </a:rPr>
                        <a:t>Abilene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0342217"/>
                  </a:ext>
                </a:extLst>
              </a:tr>
              <a:tr h="463587">
                <a:tc>
                  <a:txBody>
                    <a:bodyPr/>
                    <a:lstStyle/>
                    <a:p>
                      <a:pPr algn="r" fontAlgn="b"/>
                      <a:r>
                        <a:rPr lang="en-US" sz="2400" b="0" i="0" u="none" strike="noStrike" dirty="0">
                          <a:solidFill>
                            <a:schemeClr val="bg1"/>
                          </a:solidFill>
                          <a:effectLst/>
                          <a:latin typeface="Brill" panose="020F0602050406030203" pitchFamily="34" charset="0"/>
                        </a:rPr>
                        <a:t>Decapolis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25504552"/>
                  </a:ext>
                </a:extLst>
              </a:tr>
              <a:tr h="463587">
                <a:tc>
                  <a:txBody>
                    <a:bodyPr/>
                    <a:lstStyle/>
                    <a:p>
                      <a:pPr algn="r" fontAlgn="b"/>
                      <a:r>
                        <a:rPr lang="en-US" sz="2400" b="0" i="0" u="none" strike="noStrike" dirty="0">
                          <a:solidFill>
                            <a:schemeClr val="bg1"/>
                          </a:solidFill>
                          <a:effectLst/>
                          <a:latin typeface="Brill" panose="020F0602050406030203" pitchFamily="34" charset="0"/>
                        </a:rPr>
                        <a:t>Egypt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26956115"/>
                  </a:ext>
                </a:extLst>
              </a:tr>
              <a:tr h="463587">
                <a:tc>
                  <a:txBody>
                    <a:bodyPr/>
                    <a:lstStyle/>
                    <a:p>
                      <a:pPr algn="r" fontAlgn="b"/>
                      <a:r>
                        <a:rPr lang="en-US" sz="2400" b="0" i="0" u="none" strike="noStrike" dirty="0">
                          <a:solidFill>
                            <a:schemeClr val="bg1"/>
                          </a:solidFill>
                          <a:effectLst/>
                          <a:latin typeface="Brill" panose="020F0602050406030203" pitchFamily="34" charset="0"/>
                        </a:rPr>
                        <a:t>Galilee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43999897"/>
                  </a:ext>
                </a:extLst>
              </a:tr>
              <a:tr h="463587">
                <a:tc>
                  <a:txBody>
                    <a:bodyPr/>
                    <a:lstStyle/>
                    <a:p>
                      <a:pPr algn="r" fontAlgn="b"/>
                      <a:r>
                        <a:rPr lang="en-US" sz="2400" b="0" i="0" u="none" strike="noStrike">
                          <a:solidFill>
                            <a:schemeClr val="bg1"/>
                          </a:solidFill>
                          <a:effectLst/>
                          <a:latin typeface="Brill" panose="020F0602050406030203" pitchFamily="34" charset="0"/>
                        </a:rPr>
                        <a:t>Idumaea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00751972"/>
                  </a:ext>
                </a:extLst>
              </a:tr>
              <a:tr h="463587">
                <a:tc>
                  <a:txBody>
                    <a:bodyPr/>
                    <a:lstStyle/>
                    <a:p>
                      <a:pPr algn="r" fontAlgn="b"/>
                      <a:r>
                        <a:rPr lang="en-US" sz="2400" b="0" i="0" u="none" strike="noStrike">
                          <a:solidFill>
                            <a:schemeClr val="bg1"/>
                          </a:solidFill>
                          <a:effectLst/>
                          <a:latin typeface="Brill" panose="020F0602050406030203" pitchFamily="34" charset="0"/>
                        </a:rPr>
                        <a:t>Ituraea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36644169"/>
                  </a:ext>
                </a:extLst>
              </a:tr>
              <a:tr h="463587">
                <a:tc>
                  <a:txBody>
                    <a:bodyPr/>
                    <a:lstStyle/>
                    <a:p>
                      <a:pPr algn="r" fontAlgn="b"/>
                      <a:r>
                        <a:rPr lang="en-US" sz="2400" b="0" i="0" u="none" strike="noStrike">
                          <a:solidFill>
                            <a:schemeClr val="bg1"/>
                          </a:solidFill>
                          <a:effectLst/>
                          <a:latin typeface="Brill" panose="020F0602050406030203" pitchFamily="34" charset="0"/>
                        </a:rPr>
                        <a:t>Judaea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09395665"/>
                  </a:ext>
                </a:extLst>
              </a:tr>
              <a:tr h="463587">
                <a:tc>
                  <a:txBody>
                    <a:bodyPr/>
                    <a:lstStyle/>
                    <a:p>
                      <a:pPr algn="r" fontAlgn="b"/>
                      <a:r>
                        <a:rPr lang="en-US" sz="2400" b="0" i="0" u="none" strike="noStrike">
                          <a:solidFill>
                            <a:schemeClr val="bg1"/>
                          </a:solidFill>
                          <a:effectLst/>
                          <a:latin typeface="Brill" panose="020F0602050406030203" pitchFamily="34" charset="0"/>
                        </a:rPr>
                        <a:t>Naphtali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409692649"/>
                  </a:ext>
                </a:extLst>
              </a:tr>
              <a:tr h="463587">
                <a:tc>
                  <a:txBody>
                    <a:bodyPr/>
                    <a:lstStyle/>
                    <a:p>
                      <a:pPr algn="r" fontAlgn="b"/>
                      <a:r>
                        <a:rPr lang="en-US" sz="2400" b="0" i="0" u="none" strike="noStrike">
                          <a:solidFill>
                            <a:schemeClr val="bg1"/>
                          </a:solidFill>
                          <a:effectLst/>
                          <a:latin typeface="Brill" panose="020F0602050406030203" pitchFamily="34" charset="0"/>
                        </a:rPr>
                        <a:t>Samaria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56590771"/>
                  </a:ext>
                </a:extLst>
              </a:tr>
              <a:tr h="463587">
                <a:tc>
                  <a:txBody>
                    <a:bodyPr/>
                    <a:lstStyle/>
                    <a:p>
                      <a:pPr algn="r" fontAlgn="b"/>
                      <a:r>
                        <a:rPr lang="en-US" sz="2400" b="0" i="0" u="none" strike="noStrike">
                          <a:solidFill>
                            <a:schemeClr val="bg1"/>
                          </a:solidFill>
                          <a:effectLst/>
                          <a:latin typeface="Brill" panose="020F0602050406030203" pitchFamily="34" charset="0"/>
                        </a:rPr>
                        <a:t>Sidonia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54536229"/>
                  </a:ext>
                </a:extLst>
              </a:tr>
              <a:tr h="463587">
                <a:tc>
                  <a:txBody>
                    <a:bodyPr/>
                    <a:lstStyle/>
                    <a:p>
                      <a:pPr algn="r" fontAlgn="b"/>
                      <a:r>
                        <a:rPr lang="en-US" sz="2400" b="0" i="0" u="none" strike="noStrike">
                          <a:solidFill>
                            <a:schemeClr val="bg1"/>
                          </a:solidFill>
                          <a:effectLst/>
                          <a:latin typeface="Brill" panose="020F0602050406030203" pitchFamily="34" charset="0"/>
                        </a:rPr>
                        <a:t>Syria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46811131"/>
                  </a:ext>
                </a:extLst>
              </a:tr>
              <a:tr h="463587">
                <a:tc>
                  <a:txBody>
                    <a:bodyPr/>
                    <a:lstStyle/>
                    <a:p>
                      <a:pPr algn="r" fontAlgn="b"/>
                      <a:r>
                        <a:rPr lang="en-US" sz="2400" b="0" i="0" u="none" strike="noStrike">
                          <a:solidFill>
                            <a:schemeClr val="bg1"/>
                          </a:solidFill>
                          <a:effectLst/>
                          <a:latin typeface="Brill" panose="020F0602050406030203" pitchFamily="34" charset="0"/>
                        </a:rPr>
                        <a:t>Trachonitis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878775549"/>
                  </a:ext>
                </a:extLst>
              </a:tr>
              <a:tr h="463587">
                <a:tc>
                  <a:txBody>
                    <a:bodyPr/>
                    <a:lstStyle/>
                    <a:p>
                      <a:pPr algn="r" fontAlgn="b"/>
                      <a:r>
                        <a:rPr lang="en-US" sz="2400" b="0" i="0" u="none" strike="noStrike">
                          <a:solidFill>
                            <a:schemeClr val="bg1"/>
                          </a:solidFill>
                          <a:effectLst/>
                          <a:latin typeface="Brill" panose="020F0602050406030203" pitchFamily="34" charset="0"/>
                        </a:rPr>
                        <a:t>Zebulun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3499850"/>
                  </a:ext>
                </a:extLst>
              </a:tr>
            </a:tbl>
          </a:graphicData>
        </a:graphic>
      </p:graphicFrame>
    </p:spTree>
    <p:extLst>
      <p:ext uri="{BB962C8B-B14F-4D97-AF65-F5344CB8AC3E}">
        <p14:creationId xmlns:p14="http://schemas.microsoft.com/office/powerpoint/2010/main" val="1824662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F515EEC-5EE8-465D-92BD-52E80FB34534}"/>
              </a:ext>
            </a:extLst>
          </p:cNvPr>
          <p:cNvGraphicFramePr>
            <a:graphicFrameLocks noGrp="1"/>
          </p:cNvGraphicFramePr>
          <p:nvPr>
            <p:extLst>
              <p:ext uri="{D42A27DB-BD31-4B8C-83A1-F6EECF244321}">
                <p14:modId xmlns:p14="http://schemas.microsoft.com/office/powerpoint/2010/main" val="1608328033"/>
              </p:ext>
            </p:extLst>
          </p:nvPr>
        </p:nvGraphicFramePr>
        <p:xfrm>
          <a:off x="383310" y="0"/>
          <a:ext cx="8377380" cy="6857998"/>
        </p:xfrm>
        <a:graphic>
          <a:graphicData uri="http://schemas.openxmlformats.org/drawingml/2006/table">
            <a:tbl>
              <a:tblPr/>
              <a:tblGrid>
                <a:gridCol w="2140658">
                  <a:extLst>
                    <a:ext uri="{9D8B030D-6E8A-4147-A177-3AD203B41FA5}">
                      <a16:colId xmlns:a16="http://schemas.microsoft.com/office/drawing/2014/main" val="656285613"/>
                    </a:ext>
                  </a:extLst>
                </a:gridCol>
                <a:gridCol w="1214411">
                  <a:extLst>
                    <a:ext uri="{9D8B030D-6E8A-4147-A177-3AD203B41FA5}">
                      <a16:colId xmlns:a16="http://schemas.microsoft.com/office/drawing/2014/main" val="1474666618"/>
                    </a:ext>
                  </a:extLst>
                </a:gridCol>
                <a:gridCol w="720413">
                  <a:extLst>
                    <a:ext uri="{9D8B030D-6E8A-4147-A177-3AD203B41FA5}">
                      <a16:colId xmlns:a16="http://schemas.microsoft.com/office/drawing/2014/main" val="2235753652"/>
                    </a:ext>
                  </a:extLst>
                </a:gridCol>
                <a:gridCol w="658665">
                  <a:extLst>
                    <a:ext uri="{9D8B030D-6E8A-4147-A177-3AD203B41FA5}">
                      <a16:colId xmlns:a16="http://schemas.microsoft.com/office/drawing/2014/main" val="1495645574"/>
                    </a:ext>
                  </a:extLst>
                </a:gridCol>
                <a:gridCol w="658665">
                  <a:extLst>
                    <a:ext uri="{9D8B030D-6E8A-4147-A177-3AD203B41FA5}">
                      <a16:colId xmlns:a16="http://schemas.microsoft.com/office/drawing/2014/main" val="2438138507"/>
                    </a:ext>
                  </a:extLst>
                </a:gridCol>
                <a:gridCol w="1173243">
                  <a:extLst>
                    <a:ext uri="{9D8B030D-6E8A-4147-A177-3AD203B41FA5}">
                      <a16:colId xmlns:a16="http://schemas.microsoft.com/office/drawing/2014/main" val="675610454"/>
                    </a:ext>
                  </a:extLst>
                </a:gridCol>
                <a:gridCol w="926246">
                  <a:extLst>
                    <a:ext uri="{9D8B030D-6E8A-4147-A177-3AD203B41FA5}">
                      <a16:colId xmlns:a16="http://schemas.microsoft.com/office/drawing/2014/main" val="2703913823"/>
                    </a:ext>
                  </a:extLst>
                </a:gridCol>
                <a:gridCol w="885079">
                  <a:extLst>
                    <a:ext uri="{9D8B030D-6E8A-4147-A177-3AD203B41FA5}">
                      <a16:colId xmlns:a16="http://schemas.microsoft.com/office/drawing/2014/main" val="2357299336"/>
                    </a:ext>
                  </a:extLst>
                </a:gridCol>
              </a:tblGrid>
              <a:tr h="831367">
                <a:tc>
                  <a:txBody>
                    <a:bodyPr/>
                    <a:lstStyle/>
                    <a:p>
                      <a:pPr algn="l" fontAlgn="b"/>
                      <a:endParaRPr lang="en-US" sz="2400" b="0" i="0" u="none" strike="noStrike" dirty="0">
                        <a:solidFill>
                          <a:schemeClr val="bg1"/>
                        </a:solidFill>
                        <a:effectLst/>
                        <a:latin typeface="Brill" panose="020F0602050406030203" pitchFamily="34" charset="0"/>
                      </a:endParaRPr>
                    </a:p>
                  </a:txBody>
                  <a:tcPr marL="0" marR="0" marT="0"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Matthew</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Mark</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Luke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John</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Thomas*</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Philip*</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Judas*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433151"/>
                  </a:ext>
                </a:extLst>
              </a:tr>
              <a:tr h="463587">
                <a:tc>
                  <a:txBody>
                    <a:bodyPr/>
                    <a:lstStyle/>
                    <a:p>
                      <a:pPr algn="r" fontAlgn="b"/>
                      <a:r>
                        <a:rPr lang="en-US" sz="2400" b="0" i="0" u="none" strike="noStrike" dirty="0">
                          <a:solidFill>
                            <a:schemeClr val="bg1"/>
                          </a:solidFill>
                          <a:effectLst/>
                          <a:latin typeface="Brill" panose="020F0602050406030203" pitchFamily="34" charset="0"/>
                        </a:rPr>
                        <a:t>Abilene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70342217"/>
                  </a:ext>
                </a:extLst>
              </a:tr>
              <a:tr h="463587">
                <a:tc>
                  <a:txBody>
                    <a:bodyPr/>
                    <a:lstStyle/>
                    <a:p>
                      <a:pPr algn="r" fontAlgn="b"/>
                      <a:r>
                        <a:rPr lang="en-US" sz="2400" b="0" i="0" u="none" strike="noStrike" dirty="0">
                          <a:solidFill>
                            <a:schemeClr val="bg1"/>
                          </a:solidFill>
                          <a:effectLst/>
                          <a:latin typeface="Brill" panose="020F0602050406030203" pitchFamily="34" charset="0"/>
                        </a:rPr>
                        <a:t>Decapolis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25504552"/>
                  </a:ext>
                </a:extLst>
              </a:tr>
              <a:tr h="463587">
                <a:tc>
                  <a:txBody>
                    <a:bodyPr/>
                    <a:lstStyle/>
                    <a:p>
                      <a:pPr algn="r" fontAlgn="b"/>
                      <a:r>
                        <a:rPr lang="en-US" sz="2400" b="0" i="0" u="none" strike="noStrike" dirty="0">
                          <a:solidFill>
                            <a:schemeClr val="bg1"/>
                          </a:solidFill>
                          <a:effectLst/>
                          <a:latin typeface="Brill" panose="020F0602050406030203" pitchFamily="34" charset="0"/>
                        </a:rPr>
                        <a:t>Egypt</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26956115"/>
                  </a:ext>
                </a:extLst>
              </a:tr>
              <a:tr h="463587">
                <a:tc>
                  <a:txBody>
                    <a:bodyPr/>
                    <a:lstStyle/>
                    <a:p>
                      <a:pPr algn="r" fontAlgn="b"/>
                      <a:r>
                        <a:rPr lang="en-US" sz="2400" b="0" i="0" u="none" strike="noStrike" dirty="0">
                          <a:solidFill>
                            <a:schemeClr val="bg1"/>
                          </a:solidFill>
                          <a:effectLst/>
                          <a:latin typeface="Brill" panose="020F0602050406030203" pitchFamily="34" charset="0"/>
                        </a:rPr>
                        <a:t>Galilee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4043999897"/>
                  </a:ext>
                </a:extLst>
              </a:tr>
              <a:tr h="463587">
                <a:tc>
                  <a:txBody>
                    <a:bodyPr/>
                    <a:lstStyle/>
                    <a:p>
                      <a:pPr algn="r" fontAlgn="b"/>
                      <a:r>
                        <a:rPr lang="en-US" sz="2400" b="0" i="0" u="none" strike="noStrike">
                          <a:solidFill>
                            <a:schemeClr val="bg1"/>
                          </a:solidFill>
                          <a:effectLst/>
                          <a:latin typeface="Brill" panose="020F0602050406030203" pitchFamily="34" charset="0"/>
                        </a:rPr>
                        <a:t>Idumaea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300751972"/>
                  </a:ext>
                </a:extLst>
              </a:tr>
              <a:tr h="463587">
                <a:tc>
                  <a:txBody>
                    <a:bodyPr/>
                    <a:lstStyle/>
                    <a:p>
                      <a:pPr algn="r" fontAlgn="b"/>
                      <a:r>
                        <a:rPr lang="en-US" sz="2400" b="0" i="0" u="none" strike="noStrike">
                          <a:solidFill>
                            <a:schemeClr val="bg1"/>
                          </a:solidFill>
                          <a:effectLst/>
                          <a:latin typeface="Brill" panose="020F0602050406030203" pitchFamily="34" charset="0"/>
                        </a:rPr>
                        <a:t>Ituraea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636644169"/>
                  </a:ext>
                </a:extLst>
              </a:tr>
              <a:tr h="463587">
                <a:tc>
                  <a:txBody>
                    <a:bodyPr/>
                    <a:lstStyle/>
                    <a:p>
                      <a:pPr algn="r" fontAlgn="b"/>
                      <a:r>
                        <a:rPr lang="en-US" sz="2400" b="0" i="0" u="none" strike="noStrike">
                          <a:solidFill>
                            <a:schemeClr val="bg1"/>
                          </a:solidFill>
                          <a:effectLst/>
                          <a:latin typeface="Brill" panose="020F0602050406030203" pitchFamily="34" charset="0"/>
                        </a:rPr>
                        <a:t>Judaea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609395665"/>
                  </a:ext>
                </a:extLst>
              </a:tr>
              <a:tr h="463587">
                <a:tc>
                  <a:txBody>
                    <a:bodyPr/>
                    <a:lstStyle/>
                    <a:p>
                      <a:pPr algn="r" fontAlgn="b"/>
                      <a:r>
                        <a:rPr lang="en-US" sz="2400" b="0" i="0" u="none" strike="noStrike">
                          <a:solidFill>
                            <a:schemeClr val="bg1"/>
                          </a:solidFill>
                          <a:effectLst/>
                          <a:latin typeface="Brill" panose="020F0602050406030203" pitchFamily="34" charset="0"/>
                        </a:rPr>
                        <a:t>Naphtali</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409692649"/>
                  </a:ext>
                </a:extLst>
              </a:tr>
              <a:tr h="463587">
                <a:tc>
                  <a:txBody>
                    <a:bodyPr/>
                    <a:lstStyle/>
                    <a:p>
                      <a:pPr algn="r" fontAlgn="b"/>
                      <a:r>
                        <a:rPr lang="en-US" sz="2400" b="0" i="0" u="none" strike="noStrike">
                          <a:solidFill>
                            <a:schemeClr val="bg1"/>
                          </a:solidFill>
                          <a:effectLst/>
                          <a:latin typeface="Brill" panose="020F0602050406030203" pitchFamily="34" charset="0"/>
                        </a:rPr>
                        <a:t>Samaria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256590771"/>
                  </a:ext>
                </a:extLst>
              </a:tr>
              <a:tr h="463587">
                <a:tc>
                  <a:txBody>
                    <a:bodyPr/>
                    <a:lstStyle/>
                    <a:p>
                      <a:pPr algn="r" fontAlgn="b"/>
                      <a:r>
                        <a:rPr lang="en-US" sz="2400" b="0" i="0" u="none" strike="noStrike">
                          <a:solidFill>
                            <a:schemeClr val="bg1"/>
                          </a:solidFill>
                          <a:effectLst/>
                          <a:latin typeface="Brill" panose="020F0602050406030203" pitchFamily="34" charset="0"/>
                        </a:rPr>
                        <a:t>Sidonia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54536229"/>
                  </a:ext>
                </a:extLst>
              </a:tr>
              <a:tr h="463587">
                <a:tc>
                  <a:txBody>
                    <a:bodyPr/>
                    <a:lstStyle/>
                    <a:p>
                      <a:pPr algn="r" fontAlgn="b"/>
                      <a:r>
                        <a:rPr lang="en-US" sz="2400" b="0" i="0" u="none" strike="noStrike">
                          <a:solidFill>
                            <a:schemeClr val="bg1"/>
                          </a:solidFill>
                          <a:effectLst/>
                          <a:latin typeface="Brill" panose="020F0602050406030203" pitchFamily="34" charset="0"/>
                        </a:rPr>
                        <a:t>Syria</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846811131"/>
                  </a:ext>
                </a:extLst>
              </a:tr>
              <a:tr h="463587">
                <a:tc>
                  <a:txBody>
                    <a:bodyPr/>
                    <a:lstStyle/>
                    <a:p>
                      <a:pPr algn="r" fontAlgn="b"/>
                      <a:r>
                        <a:rPr lang="en-US" sz="2400" b="0" i="0" u="none" strike="noStrike">
                          <a:solidFill>
                            <a:schemeClr val="bg1"/>
                          </a:solidFill>
                          <a:effectLst/>
                          <a:latin typeface="Brill" panose="020F0602050406030203" pitchFamily="34" charset="0"/>
                        </a:rPr>
                        <a:t>Trachonitis</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878775549"/>
                  </a:ext>
                </a:extLst>
              </a:tr>
              <a:tr h="463587">
                <a:tc>
                  <a:txBody>
                    <a:bodyPr/>
                    <a:lstStyle/>
                    <a:p>
                      <a:pPr algn="r" fontAlgn="b"/>
                      <a:r>
                        <a:rPr lang="en-US" sz="2400" b="0" i="0" u="none" strike="noStrike">
                          <a:solidFill>
                            <a:schemeClr val="bg1"/>
                          </a:solidFill>
                          <a:effectLst/>
                          <a:latin typeface="Brill" panose="020F0602050406030203" pitchFamily="34" charset="0"/>
                        </a:rPr>
                        <a:t>Zebulun</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x</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algn="ctr" fontAlgn="b"/>
                      <a:r>
                        <a:rPr lang="en-US" sz="2400" b="0" i="0" u="none" strike="noStrike" dirty="0">
                          <a:solidFill>
                            <a:schemeClr val="bg1"/>
                          </a:solidFill>
                          <a:effectLst/>
                          <a:latin typeface="Brill" panose="020F0602050406030203" pitchFamily="34" charset="0"/>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53499850"/>
                  </a:ext>
                </a:extLst>
              </a:tr>
            </a:tbl>
          </a:graphicData>
        </a:graphic>
      </p:graphicFrame>
    </p:spTree>
    <p:extLst>
      <p:ext uri="{BB962C8B-B14F-4D97-AF65-F5344CB8AC3E}">
        <p14:creationId xmlns:p14="http://schemas.microsoft.com/office/powerpoint/2010/main" val="42456808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A3BC3CC-4C61-47E5-9950-3393B407E02A}"/>
              </a:ext>
            </a:extLst>
          </p:cNvPr>
          <p:cNvGraphicFramePr>
            <a:graphicFrameLocks noGrp="1"/>
          </p:cNvGraphicFramePr>
          <p:nvPr>
            <p:extLst>
              <p:ext uri="{D42A27DB-BD31-4B8C-83A1-F6EECF244321}">
                <p14:modId xmlns:p14="http://schemas.microsoft.com/office/powerpoint/2010/main" val="3497056122"/>
              </p:ext>
            </p:extLst>
          </p:nvPr>
        </p:nvGraphicFramePr>
        <p:xfrm>
          <a:off x="420255" y="0"/>
          <a:ext cx="8303491" cy="6858000"/>
        </p:xfrm>
        <a:graphic>
          <a:graphicData uri="http://schemas.openxmlformats.org/drawingml/2006/table">
            <a:tbl>
              <a:tblPr/>
              <a:tblGrid>
                <a:gridCol w="1777131">
                  <a:extLst>
                    <a:ext uri="{9D8B030D-6E8A-4147-A177-3AD203B41FA5}">
                      <a16:colId xmlns:a16="http://schemas.microsoft.com/office/drawing/2014/main" val="3044357046"/>
                    </a:ext>
                  </a:extLst>
                </a:gridCol>
                <a:gridCol w="643443">
                  <a:extLst>
                    <a:ext uri="{9D8B030D-6E8A-4147-A177-3AD203B41FA5}">
                      <a16:colId xmlns:a16="http://schemas.microsoft.com/office/drawing/2014/main" val="4103557443"/>
                    </a:ext>
                  </a:extLst>
                </a:gridCol>
                <a:gridCol w="3217220">
                  <a:extLst>
                    <a:ext uri="{9D8B030D-6E8A-4147-A177-3AD203B41FA5}">
                      <a16:colId xmlns:a16="http://schemas.microsoft.com/office/drawing/2014/main" val="1564364859"/>
                    </a:ext>
                  </a:extLst>
                </a:gridCol>
                <a:gridCol w="2665697">
                  <a:extLst>
                    <a:ext uri="{9D8B030D-6E8A-4147-A177-3AD203B41FA5}">
                      <a16:colId xmlns:a16="http://schemas.microsoft.com/office/drawing/2014/main" val="1114368807"/>
                    </a:ext>
                  </a:extLst>
                </a:gridCol>
              </a:tblGrid>
              <a:tr h="1143000">
                <a:tc gridSpan="4">
                  <a:txBody>
                    <a:bodyPr/>
                    <a:lstStyle/>
                    <a:p>
                      <a:pPr algn="ctr" fontAlgn="b"/>
                      <a:r>
                        <a:rPr lang="en-US" sz="4800" b="0" i="0" u="none" strike="noStrike" dirty="0">
                          <a:solidFill>
                            <a:schemeClr val="bg1"/>
                          </a:solidFill>
                          <a:effectLst/>
                          <a:latin typeface="Brill" panose="020F0602050406030203" pitchFamily="34" charset="0"/>
                        </a:rPr>
                        <a:t>Sea (</a:t>
                      </a:r>
                      <a:r>
                        <a:rPr lang="el-GR" sz="4800" b="0" i="0" u="none" strike="noStrike" dirty="0">
                          <a:solidFill>
                            <a:schemeClr val="bg1"/>
                          </a:solidFill>
                          <a:effectLst/>
                          <a:latin typeface="Brill" panose="020F0602050406030203" pitchFamily="34" charset="0"/>
                        </a:rPr>
                        <a:t>θάλασσα)</a:t>
                      </a:r>
                    </a:p>
                  </a:txBody>
                  <a:tcPr marL="137160" marR="137160" marT="137160" marB="13716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89827994"/>
                  </a:ext>
                </a:extLst>
              </a:tr>
              <a:tr h="1143000">
                <a:tc>
                  <a:txBody>
                    <a:bodyPr/>
                    <a:lstStyle/>
                    <a:p>
                      <a:pPr algn="l" fontAlgn="b"/>
                      <a:endParaRPr lang="en-US" sz="3200" b="0" i="0" u="none" strike="noStrike">
                        <a:solidFill>
                          <a:schemeClr val="bg1"/>
                        </a:solidFill>
                        <a:effectLst/>
                        <a:latin typeface="Brill" panose="020F0602050406030203" pitchFamily="34" charset="0"/>
                      </a:endParaRPr>
                    </a:p>
                  </a:txBody>
                  <a:tcPr marL="137160" marR="137160" marT="137160" marB="13716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dirty="0">
                          <a:solidFill>
                            <a:schemeClr val="bg1"/>
                          </a:solidFill>
                          <a:effectLst/>
                          <a:latin typeface="Brill" panose="020F0602050406030203" pitchFamily="34" charset="0"/>
                        </a:rPr>
                        <a:t>#</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dirty="0">
                          <a:solidFill>
                            <a:schemeClr val="bg1"/>
                          </a:solidFill>
                          <a:effectLst/>
                          <a:latin typeface="Brill" panose="020F0602050406030203" pitchFamily="34" charset="0"/>
                        </a:rPr>
                        <a:t>Galilee (</a:t>
                      </a:r>
                      <a:r>
                        <a:rPr lang="el-GR" sz="3200" b="0" i="0" u="none" strike="noStrike" dirty="0">
                          <a:solidFill>
                            <a:schemeClr val="bg1"/>
                          </a:solidFill>
                          <a:effectLst/>
                          <a:latin typeface="Brill" panose="020F0602050406030203" pitchFamily="34" charset="0"/>
                        </a:rPr>
                        <a:t>θάλασσα)</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a:solidFill>
                            <a:schemeClr val="bg1"/>
                          </a:solidFill>
                          <a:effectLst/>
                          <a:latin typeface="Brill" panose="020F0602050406030203" pitchFamily="34" charset="0"/>
                        </a:rPr>
                        <a:t>Galilee (</a:t>
                      </a:r>
                      <a:r>
                        <a:rPr lang="el-GR" sz="3200" b="0" i="0" u="none" strike="noStrike">
                          <a:solidFill>
                            <a:schemeClr val="bg1"/>
                          </a:solidFill>
                          <a:effectLst/>
                          <a:latin typeface="Brill" panose="020F0602050406030203" pitchFamily="34" charset="0"/>
                        </a:rPr>
                        <a:t>λίμνη)</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94438843"/>
                  </a:ext>
                </a:extLst>
              </a:tr>
              <a:tr h="1143000">
                <a:tc>
                  <a:txBody>
                    <a:bodyPr/>
                    <a:lstStyle/>
                    <a:p>
                      <a:pPr algn="r" fontAlgn="b"/>
                      <a:r>
                        <a:rPr lang="en-US" sz="3200" b="0" i="0" u="none" strike="noStrike" dirty="0">
                          <a:solidFill>
                            <a:schemeClr val="bg1"/>
                          </a:solidFill>
                          <a:effectLst/>
                          <a:latin typeface="Brill" panose="020F0602050406030203" pitchFamily="34" charset="0"/>
                        </a:rPr>
                        <a:t>Matthew</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a:solidFill>
                            <a:schemeClr val="bg1"/>
                          </a:solidFill>
                          <a:effectLst/>
                          <a:latin typeface="Brill" panose="020F0602050406030203" pitchFamily="34" charset="0"/>
                        </a:rPr>
                        <a:t>16</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dirty="0">
                          <a:solidFill>
                            <a:schemeClr val="bg1"/>
                          </a:solidFill>
                          <a:effectLst/>
                          <a:latin typeface="Brill" panose="020F0602050406030203" pitchFamily="34" charset="0"/>
                        </a:rPr>
                        <a:t>12</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a:solidFill>
                            <a:schemeClr val="bg1"/>
                          </a:solidFill>
                          <a:effectLst/>
                          <a:latin typeface="Brill" panose="020F0602050406030203" pitchFamily="34" charset="0"/>
                        </a:rPr>
                        <a:t>0</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91170633"/>
                  </a:ext>
                </a:extLst>
              </a:tr>
              <a:tr h="1143000">
                <a:tc>
                  <a:txBody>
                    <a:bodyPr/>
                    <a:lstStyle/>
                    <a:p>
                      <a:pPr algn="r" fontAlgn="b"/>
                      <a:r>
                        <a:rPr lang="en-US" sz="3200" b="0" i="0" u="none" strike="noStrike" dirty="0">
                          <a:solidFill>
                            <a:schemeClr val="bg1"/>
                          </a:solidFill>
                          <a:effectLst/>
                          <a:latin typeface="Brill" panose="020F0602050406030203" pitchFamily="34" charset="0"/>
                        </a:rPr>
                        <a:t>Mark</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a:solidFill>
                            <a:schemeClr val="bg1"/>
                          </a:solidFill>
                          <a:effectLst/>
                          <a:latin typeface="Brill" panose="020F0602050406030203" pitchFamily="34" charset="0"/>
                        </a:rPr>
                        <a:t>19</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dirty="0">
                          <a:solidFill>
                            <a:schemeClr val="bg1"/>
                          </a:solidFill>
                          <a:effectLst/>
                          <a:latin typeface="Brill" panose="020F0602050406030203" pitchFamily="34" charset="0"/>
                        </a:rPr>
                        <a:t>17</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dirty="0">
                          <a:solidFill>
                            <a:schemeClr val="bg1"/>
                          </a:solidFill>
                          <a:effectLst/>
                          <a:latin typeface="Brill" panose="020F0602050406030203" pitchFamily="34" charset="0"/>
                        </a:rPr>
                        <a:t>0</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42494056"/>
                  </a:ext>
                </a:extLst>
              </a:tr>
              <a:tr h="1143000">
                <a:tc>
                  <a:txBody>
                    <a:bodyPr/>
                    <a:lstStyle/>
                    <a:p>
                      <a:pPr algn="r" fontAlgn="b"/>
                      <a:r>
                        <a:rPr lang="en-US" sz="3200" b="0" i="0" u="none" strike="noStrike" dirty="0">
                          <a:solidFill>
                            <a:schemeClr val="bg1"/>
                          </a:solidFill>
                          <a:effectLst/>
                          <a:latin typeface="Brill" panose="020F0602050406030203" pitchFamily="34" charset="0"/>
                        </a:rPr>
                        <a:t>Luke</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a:solidFill>
                            <a:schemeClr val="bg1"/>
                          </a:solidFill>
                          <a:effectLst/>
                          <a:latin typeface="Brill" panose="020F0602050406030203" pitchFamily="34" charset="0"/>
                        </a:rPr>
                        <a:t>3</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dirty="0">
                          <a:solidFill>
                            <a:schemeClr val="bg1"/>
                          </a:solidFill>
                          <a:effectLst/>
                          <a:latin typeface="Brill" panose="020F0602050406030203" pitchFamily="34" charset="0"/>
                        </a:rPr>
                        <a:t>0</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dirty="0">
                          <a:solidFill>
                            <a:schemeClr val="bg1"/>
                          </a:solidFill>
                          <a:effectLst/>
                          <a:latin typeface="Brill" panose="020F0602050406030203" pitchFamily="34" charset="0"/>
                        </a:rPr>
                        <a:t>5</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10466988"/>
                  </a:ext>
                </a:extLst>
              </a:tr>
              <a:tr h="1143000">
                <a:tc>
                  <a:txBody>
                    <a:bodyPr/>
                    <a:lstStyle/>
                    <a:p>
                      <a:pPr algn="r" fontAlgn="b"/>
                      <a:r>
                        <a:rPr lang="en-US" sz="3200" b="0" i="0" u="none" strike="noStrike" dirty="0">
                          <a:solidFill>
                            <a:schemeClr val="bg1"/>
                          </a:solidFill>
                          <a:effectLst/>
                          <a:latin typeface="Brill" panose="020F0602050406030203" pitchFamily="34" charset="0"/>
                        </a:rPr>
                        <a:t>John</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a:solidFill>
                            <a:schemeClr val="bg1"/>
                          </a:solidFill>
                          <a:effectLst/>
                          <a:latin typeface="Brill" panose="020F0602050406030203" pitchFamily="34" charset="0"/>
                        </a:rPr>
                        <a:t>9</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a:solidFill>
                            <a:schemeClr val="bg1"/>
                          </a:solidFill>
                          <a:effectLst/>
                          <a:latin typeface="Brill" panose="020F0602050406030203" pitchFamily="34" charset="0"/>
                        </a:rPr>
                        <a:t>9</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3200" b="0" i="0" u="none" strike="noStrike" dirty="0">
                          <a:solidFill>
                            <a:schemeClr val="bg1"/>
                          </a:solidFill>
                          <a:effectLst/>
                          <a:latin typeface="Brill" panose="020F0602050406030203" pitchFamily="34" charset="0"/>
                        </a:rPr>
                        <a:t>0</a:t>
                      </a:r>
                    </a:p>
                  </a:txBody>
                  <a:tcPr marL="137160" marR="137160" marT="137160" marB="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58490236"/>
                  </a:ext>
                </a:extLst>
              </a:tr>
            </a:tbl>
          </a:graphicData>
        </a:graphic>
      </p:graphicFrame>
    </p:spTree>
    <p:extLst>
      <p:ext uri="{BB962C8B-B14F-4D97-AF65-F5344CB8AC3E}">
        <p14:creationId xmlns:p14="http://schemas.microsoft.com/office/powerpoint/2010/main" val="3569278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12CD8-E1A8-4954-9244-61B643746643}"/>
              </a:ext>
            </a:extLst>
          </p:cNvPr>
          <p:cNvSpPr>
            <a:spLocks noGrp="1"/>
          </p:cNvSpPr>
          <p:nvPr>
            <p:ph idx="1"/>
          </p:nvPr>
        </p:nvSpPr>
        <p:spPr>
          <a:xfrm>
            <a:off x="70055" y="70055"/>
            <a:ext cx="9003890" cy="6717890"/>
          </a:xfrm>
        </p:spPr>
        <p:txBody>
          <a:bodyPr>
            <a:normAutofit/>
          </a:bodyPr>
          <a:lstStyle/>
          <a:p>
            <a:pPr marL="0" indent="0" algn="ctr">
              <a:buNone/>
            </a:pPr>
            <a:r>
              <a:rPr lang="en-US" sz="3200" dirty="0">
                <a:solidFill>
                  <a:schemeClr val="bg1"/>
                </a:solidFill>
                <a:latin typeface="Brill" panose="020F0602050406030203" pitchFamily="34" charset="0"/>
                <a:ea typeface="Brill" panose="020F0602050406030203" pitchFamily="34" charset="0"/>
              </a:rPr>
              <a:t>Contradictions? - Feeding of the 5,000</a:t>
            </a:r>
          </a:p>
          <a:p>
            <a:pPr marL="0" indent="0" algn="ctr">
              <a:buNone/>
            </a:pPr>
            <a:endParaRPr lang="en-US" sz="3200" dirty="0">
              <a:solidFill>
                <a:schemeClr val="bg1"/>
              </a:solidFill>
              <a:latin typeface="Brill" panose="020F0602050406030203" pitchFamily="34" charset="0"/>
              <a:ea typeface="Brill" panose="020F0602050406030203" pitchFamily="34" charset="0"/>
            </a:endParaRPr>
          </a:p>
          <a:p>
            <a:pPr marL="0" indent="0">
              <a:buNone/>
            </a:pPr>
            <a:r>
              <a:rPr lang="en-US" sz="3200" dirty="0">
                <a:solidFill>
                  <a:schemeClr val="bg1"/>
                </a:solidFill>
                <a:latin typeface="Brill" panose="020F0602050406030203" pitchFamily="34" charset="0"/>
                <a:ea typeface="Brill" panose="020F0602050406030203" pitchFamily="34" charset="0"/>
              </a:rPr>
              <a:t>We often hear that there are contradictions in overlapping portions of the Gospels.</a:t>
            </a:r>
          </a:p>
          <a:p>
            <a:pPr marL="0" indent="0">
              <a:buNone/>
            </a:pPr>
            <a:endParaRPr lang="en-US" sz="3200" dirty="0">
              <a:solidFill>
                <a:schemeClr val="bg1"/>
              </a:solidFill>
              <a:latin typeface="Brill" panose="020F0602050406030203" pitchFamily="34" charset="0"/>
              <a:ea typeface="Brill" panose="020F0602050406030203" pitchFamily="34" charset="0"/>
            </a:endParaRPr>
          </a:p>
          <a:p>
            <a:pPr marL="0" indent="0">
              <a:buNone/>
            </a:pPr>
            <a:r>
              <a:rPr lang="en-US" sz="3200" dirty="0">
                <a:solidFill>
                  <a:schemeClr val="bg1"/>
                </a:solidFill>
                <a:latin typeface="Brill" panose="020F0602050406030203" pitchFamily="34" charset="0"/>
                <a:ea typeface="Brill" panose="020F0602050406030203" pitchFamily="34" charset="0"/>
              </a:rPr>
              <a:t>Instead of contradictions we actually find an amazing amount of cohesion amongst the Gospel accounts.</a:t>
            </a:r>
          </a:p>
        </p:txBody>
      </p:sp>
    </p:spTree>
    <p:extLst>
      <p:ext uri="{BB962C8B-B14F-4D97-AF65-F5344CB8AC3E}">
        <p14:creationId xmlns:p14="http://schemas.microsoft.com/office/powerpoint/2010/main" val="16298518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12CD8-E1A8-4954-9244-61B643746643}"/>
              </a:ext>
            </a:extLst>
          </p:cNvPr>
          <p:cNvSpPr>
            <a:spLocks noGrp="1"/>
          </p:cNvSpPr>
          <p:nvPr>
            <p:ph idx="1"/>
          </p:nvPr>
        </p:nvSpPr>
        <p:spPr>
          <a:xfrm>
            <a:off x="70055" y="70055"/>
            <a:ext cx="9003890" cy="6717890"/>
          </a:xfrm>
        </p:spPr>
        <p:txBody>
          <a:bodyPr>
            <a:normAutofit/>
          </a:bodyPr>
          <a:lstStyle/>
          <a:p>
            <a:pPr marL="0" indent="0">
              <a:buNone/>
            </a:pPr>
            <a:r>
              <a:rPr lang="en-US" sz="3200" dirty="0">
                <a:solidFill>
                  <a:schemeClr val="bg1"/>
                </a:solidFill>
                <a:latin typeface="Brill" panose="020F0602050406030203" pitchFamily="34" charset="0"/>
                <a:ea typeface="Brill" panose="020F0602050406030203" pitchFamily="34" charset="0"/>
              </a:rPr>
              <a:t>Matthew 14:13-21; Mark 6:31-44; Luke 9:10-17; John 6:1-15</a:t>
            </a:r>
          </a:p>
          <a:p>
            <a:pPr marL="0" indent="0">
              <a:buNone/>
            </a:pPr>
            <a:endParaRPr lang="en-US" sz="3200" dirty="0">
              <a:solidFill>
                <a:schemeClr val="bg1"/>
              </a:solidFill>
              <a:latin typeface="Brill" panose="020F0602050406030203" pitchFamily="34" charset="0"/>
              <a:ea typeface="Brill" panose="020F0602050406030203" pitchFamily="34" charset="0"/>
            </a:endParaRPr>
          </a:p>
          <a:p>
            <a:pPr marL="0" indent="0">
              <a:buNone/>
            </a:pPr>
            <a:endParaRPr lang="en-US" sz="3200" dirty="0">
              <a:solidFill>
                <a:schemeClr val="bg1"/>
              </a:solidFill>
              <a:latin typeface="Brill" panose="020F0602050406030203" pitchFamily="34" charset="0"/>
              <a:ea typeface="Brill" panose="020F0602050406030203" pitchFamily="34" charset="0"/>
            </a:endParaRPr>
          </a:p>
        </p:txBody>
      </p:sp>
      <p:graphicFrame>
        <p:nvGraphicFramePr>
          <p:cNvPr id="2" name="Table 1">
            <a:extLst>
              <a:ext uri="{FF2B5EF4-FFF2-40B4-BE49-F238E27FC236}">
                <a16:creationId xmlns:a16="http://schemas.microsoft.com/office/drawing/2014/main" id="{24059B73-C6A4-4D60-9005-BB1ADE623E38}"/>
              </a:ext>
            </a:extLst>
          </p:cNvPr>
          <p:cNvGraphicFramePr>
            <a:graphicFrameLocks noGrp="1"/>
          </p:cNvGraphicFramePr>
          <p:nvPr>
            <p:extLst>
              <p:ext uri="{D42A27DB-BD31-4B8C-83A1-F6EECF244321}">
                <p14:modId xmlns:p14="http://schemas.microsoft.com/office/powerpoint/2010/main" val="830564749"/>
              </p:ext>
            </p:extLst>
          </p:nvPr>
        </p:nvGraphicFramePr>
        <p:xfrm>
          <a:off x="-1" y="1597892"/>
          <a:ext cx="9144001" cy="4253340"/>
        </p:xfrm>
        <a:graphic>
          <a:graphicData uri="http://schemas.openxmlformats.org/drawingml/2006/table">
            <a:tbl>
              <a:tblPr/>
              <a:tblGrid>
                <a:gridCol w="2483069">
                  <a:extLst>
                    <a:ext uri="{9D8B030D-6E8A-4147-A177-3AD203B41FA5}">
                      <a16:colId xmlns:a16="http://schemas.microsoft.com/office/drawing/2014/main" val="3658637776"/>
                    </a:ext>
                  </a:extLst>
                </a:gridCol>
                <a:gridCol w="6660932">
                  <a:extLst>
                    <a:ext uri="{9D8B030D-6E8A-4147-A177-3AD203B41FA5}">
                      <a16:colId xmlns:a16="http://schemas.microsoft.com/office/drawing/2014/main" val="2803171949"/>
                    </a:ext>
                  </a:extLst>
                </a:gridCol>
              </a:tblGrid>
              <a:tr h="425334">
                <a:tc>
                  <a:txBody>
                    <a:bodyPr/>
                    <a:lstStyle/>
                    <a:p>
                      <a:pPr algn="l" fontAlgn="b"/>
                      <a:r>
                        <a:rPr lang="en-US" sz="2400" b="0" i="0" u="none" strike="noStrike">
                          <a:solidFill>
                            <a:schemeClr val="bg1"/>
                          </a:solidFill>
                          <a:effectLst/>
                          <a:latin typeface="Brill" panose="020F0602050406030203" pitchFamily="34" charset="0"/>
                        </a:rPr>
                        <a:t>Matthew 14:13</a:t>
                      </a:r>
                    </a:p>
                  </a:txBody>
                  <a:tcPr marL="137160" marR="137160" marT="0" marB="0" anchor="ctr">
                    <a:lnL>
                      <a:noFill/>
                    </a:lnL>
                    <a:lnR>
                      <a:noFill/>
                    </a:lnR>
                    <a:lnT>
                      <a:noFill/>
                    </a:lnT>
                    <a:lnB>
                      <a:noFill/>
                    </a:lnB>
                  </a:tcPr>
                </a:tc>
                <a:tc>
                  <a:txBody>
                    <a:bodyPr/>
                    <a:lstStyle/>
                    <a:p>
                      <a:pPr algn="l" fontAlgn="b"/>
                      <a:r>
                        <a:rPr lang="en-US" sz="2400" b="0" i="0" u="none" strike="noStrike">
                          <a:solidFill>
                            <a:schemeClr val="bg1"/>
                          </a:solidFill>
                          <a:effectLst/>
                          <a:latin typeface="Brill" panose="020F0602050406030203" pitchFamily="34" charset="0"/>
                        </a:rPr>
                        <a:t>Deserted place</a:t>
                      </a:r>
                    </a:p>
                  </a:txBody>
                  <a:tcPr marL="137160" marR="137160" marT="0" marB="0" anchor="ctr">
                    <a:lnL>
                      <a:noFill/>
                    </a:lnL>
                    <a:lnR>
                      <a:noFill/>
                    </a:lnR>
                    <a:lnT>
                      <a:noFill/>
                    </a:lnT>
                    <a:lnB>
                      <a:noFill/>
                    </a:lnB>
                  </a:tcPr>
                </a:tc>
                <a:extLst>
                  <a:ext uri="{0D108BD9-81ED-4DB2-BD59-A6C34878D82A}">
                    <a16:rowId xmlns:a16="http://schemas.microsoft.com/office/drawing/2014/main" val="3032329271"/>
                  </a:ext>
                </a:extLst>
              </a:tr>
              <a:tr h="425334">
                <a:tc>
                  <a:txBody>
                    <a:bodyPr/>
                    <a:lstStyle/>
                    <a:p>
                      <a:pPr algn="l" fontAlgn="b"/>
                      <a:r>
                        <a:rPr lang="en-US" sz="2400" b="0" i="0" u="none" strike="noStrike">
                          <a:solidFill>
                            <a:schemeClr val="bg1"/>
                          </a:solidFill>
                          <a:effectLst/>
                          <a:latin typeface="Brill" panose="020F0602050406030203" pitchFamily="34" charset="0"/>
                        </a:rPr>
                        <a:t>Luke 9:10</a:t>
                      </a:r>
                    </a:p>
                  </a:txBody>
                  <a:tcPr marL="137160" marR="137160" marT="0" marB="0" anchor="ctr">
                    <a:lnL>
                      <a:noFill/>
                    </a:lnL>
                    <a:lnR>
                      <a:noFill/>
                    </a:lnR>
                    <a:lnT>
                      <a:noFill/>
                    </a:lnT>
                    <a:lnB>
                      <a:noFill/>
                    </a:lnB>
                  </a:tcPr>
                </a:tc>
                <a:tc>
                  <a:txBody>
                    <a:bodyPr/>
                    <a:lstStyle/>
                    <a:p>
                      <a:pPr algn="l" fontAlgn="b"/>
                      <a:r>
                        <a:rPr lang="en-US" sz="2400" b="0" i="0" u="none" strike="noStrike" dirty="0">
                          <a:solidFill>
                            <a:schemeClr val="bg1"/>
                          </a:solidFill>
                          <a:effectLst/>
                          <a:latin typeface="Brill" panose="020F0602050406030203" pitchFamily="34" charset="0"/>
                        </a:rPr>
                        <a:t>Deserted place belonging to </a:t>
                      </a:r>
                      <a:r>
                        <a:rPr lang="en-US" sz="2400" b="0" i="0" u="none" strike="noStrike" dirty="0">
                          <a:solidFill>
                            <a:schemeClr val="accent4"/>
                          </a:solidFill>
                          <a:effectLst/>
                          <a:latin typeface="Brill" panose="020F0602050406030203" pitchFamily="34" charset="0"/>
                        </a:rPr>
                        <a:t>Bethsaida</a:t>
                      </a:r>
                    </a:p>
                  </a:txBody>
                  <a:tcPr marL="137160" marR="137160" marT="0" marB="0" anchor="ctr">
                    <a:lnL>
                      <a:noFill/>
                    </a:lnL>
                    <a:lnR>
                      <a:noFill/>
                    </a:lnR>
                    <a:lnT>
                      <a:noFill/>
                    </a:lnT>
                    <a:lnB>
                      <a:noFill/>
                    </a:lnB>
                  </a:tcPr>
                </a:tc>
                <a:extLst>
                  <a:ext uri="{0D108BD9-81ED-4DB2-BD59-A6C34878D82A}">
                    <a16:rowId xmlns:a16="http://schemas.microsoft.com/office/drawing/2014/main" val="3951093848"/>
                  </a:ext>
                </a:extLst>
              </a:tr>
              <a:tr h="425334">
                <a:tc>
                  <a:txBody>
                    <a:bodyPr/>
                    <a:lstStyle/>
                    <a:p>
                      <a:pPr algn="l" fontAlgn="b"/>
                      <a:r>
                        <a:rPr lang="en-US" sz="2400" b="0" i="0" u="none" strike="noStrike" dirty="0">
                          <a:solidFill>
                            <a:schemeClr val="bg1"/>
                          </a:solidFill>
                          <a:effectLst/>
                          <a:latin typeface="Brill" panose="020F0602050406030203" pitchFamily="34" charset="0"/>
                        </a:rPr>
                        <a:t>Mark 6:31</a:t>
                      </a:r>
                    </a:p>
                  </a:txBody>
                  <a:tcPr marL="137160" marR="137160" marT="0" marB="0" anchor="ctr">
                    <a:lnL>
                      <a:noFill/>
                    </a:lnL>
                    <a:lnR>
                      <a:noFill/>
                    </a:lnR>
                    <a:lnT>
                      <a:noFill/>
                    </a:lnT>
                    <a:lnB>
                      <a:noFill/>
                    </a:lnB>
                  </a:tcPr>
                </a:tc>
                <a:tc>
                  <a:txBody>
                    <a:bodyPr/>
                    <a:lstStyle/>
                    <a:p>
                      <a:pPr algn="l" fontAlgn="b"/>
                      <a:r>
                        <a:rPr lang="en-US" sz="2400" b="0" i="0" u="none" strike="noStrike">
                          <a:solidFill>
                            <a:schemeClr val="bg1"/>
                          </a:solidFill>
                          <a:effectLst/>
                          <a:latin typeface="Brill" panose="020F0602050406030203" pitchFamily="34" charset="0"/>
                        </a:rPr>
                        <a:t>Many coming and going</a:t>
                      </a:r>
                    </a:p>
                  </a:txBody>
                  <a:tcPr marL="137160" marR="137160" marT="0" marB="0" anchor="ctr">
                    <a:lnL>
                      <a:noFill/>
                    </a:lnL>
                    <a:lnR>
                      <a:noFill/>
                    </a:lnR>
                    <a:lnT>
                      <a:noFill/>
                    </a:lnT>
                    <a:lnB>
                      <a:noFill/>
                    </a:lnB>
                  </a:tcPr>
                </a:tc>
                <a:extLst>
                  <a:ext uri="{0D108BD9-81ED-4DB2-BD59-A6C34878D82A}">
                    <a16:rowId xmlns:a16="http://schemas.microsoft.com/office/drawing/2014/main" val="3482905300"/>
                  </a:ext>
                </a:extLst>
              </a:tr>
              <a:tr h="425334">
                <a:tc>
                  <a:txBody>
                    <a:bodyPr/>
                    <a:lstStyle/>
                    <a:p>
                      <a:pPr algn="l" fontAlgn="b"/>
                      <a:r>
                        <a:rPr lang="en-US" sz="2400" b="0" i="0" u="none" strike="noStrike">
                          <a:solidFill>
                            <a:schemeClr val="bg1"/>
                          </a:solidFill>
                          <a:effectLst/>
                          <a:latin typeface="Brill" panose="020F0602050406030203" pitchFamily="34" charset="0"/>
                        </a:rPr>
                        <a:t>John 6:4</a:t>
                      </a:r>
                    </a:p>
                  </a:txBody>
                  <a:tcPr marL="137160" marR="137160" marT="0" marB="0" anchor="ctr">
                    <a:lnL>
                      <a:noFill/>
                    </a:lnL>
                    <a:lnR>
                      <a:noFill/>
                    </a:lnR>
                    <a:lnT>
                      <a:noFill/>
                    </a:lnT>
                    <a:lnB>
                      <a:noFill/>
                    </a:lnB>
                  </a:tcPr>
                </a:tc>
                <a:tc>
                  <a:txBody>
                    <a:bodyPr/>
                    <a:lstStyle/>
                    <a:p>
                      <a:pPr algn="l" fontAlgn="b"/>
                      <a:r>
                        <a:rPr lang="en-US" sz="2400" b="0" i="0" u="none" strike="noStrike" dirty="0">
                          <a:solidFill>
                            <a:schemeClr val="accent4"/>
                          </a:solidFill>
                          <a:effectLst/>
                          <a:latin typeface="Brill" panose="020F0602050406030203" pitchFamily="34" charset="0"/>
                        </a:rPr>
                        <a:t>Passover</a:t>
                      </a:r>
                      <a:r>
                        <a:rPr lang="en-US" sz="2400" b="0" i="0" u="none" strike="noStrike" dirty="0">
                          <a:solidFill>
                            <a:schemeClr val="bg1"/>
                          </a:solidFill>
                          <a:effectLst/>
                          <a:latin typeface="Brill" panose="020F0602050406030203" pitchFamily="34" charset="0"/>
                        </a:rPr>
                        <a:t> was near</a:t>
                      </a:r>
                    </a:p>
                  </a:txBody>
                  <a:tcPr marL="137160" marR="137160" marT="0" marB="0" anchor="ctr">
                    <a:lnL>
                      <a:noFill/>
                    </a:lnL>
                    <a:lnR>
                      <a:noFill/>
                    </a:lnR>
                    <a:lnT>
                      <a:noFill/>
                    </a:lnT>
                    <a:lnB>
                      <a:noFill/>
                    </a:lnB>
                  </a:tcPr>
                </a:tc>
                <a:extLst>
                  <a:ext uri="{0D108BD9-81ED-4DB2-BD59-A6C34878D82A}">
                    <a16:rowId xmlns:a16="http://schemas.microsoft.com/office/drawing/2014/main" val="1367399804"/>
                  </a:ext>
                </a:extLst>
              </a:tr>
              <a:tr h="425334">
                <a:tc>
                  <a:txBody>
                    <a:bodyPr/>
                    <a:lstStyle/>
                    <a:p>
                      <a:pPr algn="l" fontAlgn="b"/>
                      <a:r>
                        <a:rPr lang="en-US" sz="2400" b="0" i="0" u="none" strike="noStrike">
                          <a:solidFill>
                            <a:schemeClr val="bg1"/>
                          </a:solidFill>
                          <a:effectLst/>
                          <a:latin typeface="Brill" panose="020F0602050406030203" pitchFamily="34" charset="0"/>
                        </a:rPr>
                        <a:t>John 6:5</a:t>
                      </a:r>
                    </a:p>
                  </a:txBody>
                  <a:tcPr marL="137160" marR="137160" marT="0" marB="0" anchor="ctr">
                    <a:lnL>
                      <a:noFill/>
                    </a:lnL>
                    <a:lnR>
                      <a:noFill/>
                    </a:lnR>
                    <a:lnT>
                      <a:noFill/>
                    </a:lnT>
                    <a:lnB>
                      <a:noFill/>
                    </a:lnB>
                  </a:tcPr>
                </a:tc>
                <a:tc>
                  <a:txBody>
                    <a:bodyPr/>
                    <a:lstStyle/>
                    <a:p>
                      <a:pPr algn="l" fontAlgn="b"/>
                      <a:r>
                        <a:rPr lang="en-US" sz="2400" b="0" i="0" u="none" strike="noStrike" dirty="0">
                          <a:solidFill>
                            <a:schemeClr val="bg1"/>
                          </a:solidFill>
                          <a:effectLst/>
                          <a:latin typeface="Brill" panose="020F0602050406030203" pitchFamily="34" charset="0"/>
                        </a:rPr>
                        <a:t>Jesus speaks to </a:t>
                      </a:r>
                      <a:r>
                        <a:rPr lang="en-US" sz="2400" b="0" i="0" u="none" strike="noStrike" dirty="0">
                          <a:solidFill>
                            <a:schemeClr val="accent4"/>
                          </a:solidFill>
                          <a:effectLst/>
                          <a:latin typeface="Brill" panose="020F0602050406030203" pitchFamily="34" charset="0"/>
                        </a:rPr>
                        <a:t>Philip</a:t>
                      </a:r>
                      <a:r>
                        <a:rPr lang="en-US" sz="2400" b="0" i="0" u="none" strike="noStrike" dirty="0">
                          <a:solidFill>
                            <a:schemeClr val="bg1"/>
                          </a:solidFill>
                          <a:effectLst/>
                          <a:latin typeface="Brill" panose="020F0602050406030203" pitchFamily="34" charset="0"/>
                        </a:rPr>
                        <a:t> (John 1:44)</a:t>
                      </a:r>
                    </a:p>
                  </a:txBody>
                  <a:tcPr marL="137160" marR="137160" marT="0" marB="0" anchor="ctr">
                    <a:lnL>
                      <a:noFill/>
                    </a:lnL>
                    <a:lnR>
                      <a:noFill/>
                    </a:lnR>
                    <a:lnT>
                      <a:noFill/>
                    </a:lnT>
                    <a:lnB>
                      <a:noFill/>
                    </a:lnB>
                  </a:tcPr>
                </a:tc>
                <a:extLst>
                  <a:ext uri="{0D108BD9-81ED-4DB2-BD59-A6C34878D82A}">
                    <a16:rowId xmlns:a16="http://schemas.microsoft.com/office/drawing/2014/main" val="1215593047"/>
                  </a:ext>
                </a:extLst>
              </a:tr>
              <a:tr h="425334">
                <a:tc>
                  <a:txBody>
                    <a:bodyPr/>
                    <a:lstStyle/>
                    <a:p>
                      <a:pPr algn="l" fontAlgn="b"/>
                      <a:r>
                        <a:rPr lang="en-US" sz="2400" b="0" i="0" u="none" strike="noStrike">
                          <a:solidFill>
                            <a:schemeClr val="bg1"/>
                          </a:solidFill>
                          <a:effectLst/>
                          <a:latin typeface="Brill" panose="020F0602050406030203" pitchFamily="34" charset="0"/>
                        </a:rPr>
                        <a:t>John 6:10</a:t>
                      </a:r>
                    </a:p>
                  </a:txBody>
                  <a:tcPr marL="137160" marR="137160" marT="0" marB="0" anchor="ctr">
                    <a:lnL>
                      <a:noFill/>
                    </a:lnL>
                    <a:lnR>
                      <a:noFill/>
                    </a:lnR>
                    <a:lnT>
                      <a:noFill/>
                    </a:lnT>
                    <a:lnB>
                      <a:noFill/>
                    </a:lnB>
                  </a:tcPr>
                </a:tc>
                <a:tc>
                  <a:txBody>
                    <a:bodyPr/>
                    <a:lstStyle/>
                    <a:p>
                      <a:pPr algn="l" fontAlgn="b"/>
                      <a:r>
                        <a:rPr lang="en-US" sz="2400" b="0" i="0" u="none" strike="noStrike" dirty="0">
                          <a:solidFill>
                            <a:schemeClr val="accent4"/>
                          </a:solidFill>
                          <a:effectLst/>
                          <a:latin typeface="Brill" panose="020F0602050406030203" pitchFamily="34" charset="0"/>
                        </a:rPr>
                        <a:t>Much</a:t>
                      </a:r>
                      <a:r>
                        <a:rPr lang="en-US" sz="2400" b="0" i="0" u="none" strike="noStrike" dirty="0">
                          <a:solidFill>
                            <a:schemeClr val="bg1"/>
                          </a:solidFill>
                          <a:effectLst/>
                          <a:latin typeface="Brill" panose="020F0602050406030203" pitchFamily="34" charset="0"/>
                        </a:rPr>
                        <a:t> grass</a:t>
                      </a:r>
                    </a:p>
                  </a:txBody>
                  <a:tcPr marL="137160" marR="137160" marT="0" marB="0" anchor="ctr">
                    <a:lnL>
                      <a:noFill/>
                    </a:lnL>
                    <a:lnR>
                      <a:noFill/>
                    </a:lnR>
                    <a:lnT>
                      <a:noFill/>
                    </a:lnT>
                    <a:lnB>
                      <a:noFill/>
                    </a:lnB>
                  </a:tcPr>
                </a:tc>
                <a:extLst>
                  <a:ext uri="{0D108BD9-81ED-4DB2-BD59-A6C34878D82A}">
                    <a16:rowId xmlns:a16="http://schemas.microsoft.com/office/drawing/2014/main" val="1164489487"/>
                  </a:ext>
                </a:extLst>
              </a:tr>
              <a:tr h="425334">
                <a:tc>
                  <a:txBody>
                    <a:bodyPr/>
                    <a:lstStyle/>
                    <a:p>
                      <a:pPr algn="l" fontAlgn="b"/>
                      <a:r>
                        <a:rPr lang="en-US" sz="2400" b="0" i="0" u="none" strike="noStrike">
                          <a:solidFill>
                            <a:schemeClr val="bg1"/>
                          </a:solidFill>
                          <a:effectLst/>
                          <a:latin typeface="Brill" panose="020F0602050406030203" pitchFamily="34" charset="0"/>
                        </a:rPr>
                        <a:t>Mark 6:39</a:t>
                      </a:r>
                    </a:p>
                  </a:txBody>
                  <a:tcPr marL="137160" marR="137160" marT="0" marB="0" anchor="ctr">
                    <a:lnL>
                      <a:noFill/>
                    </a:lnL>
                    <a:lnR>
                      <a:noFill/>
                    </a:lnR>
                    <a:lnT>
                      <a:noFill/>
                    </a:lnT>
                    <a:lnB>
                      <a:noFill/>
                    </a:lnB>
                  </a:tcPr>
                </a:tc>
                <a:tc>
                  <a:txBody>
                    <a:bodyPr/>
                    <a:lstStyle/>
                    <a:p>
                      <a:pPr algn="l" fontAlgn="b"/>
                      <a:r>
                        <a:rPr lang="en-US" sz="2400" b="0" i="0" u="none" strike="noStrike" dirty="0">
                          <a:solidFill>
                            <a:schemeClr val="accent4"/>
                          </a:solidFill>
                          <a:effectLst/>
                          <a:latin typeface="Brill" panose="020F0602050406030203" pitchFamily="34" charset="0"/>
                        </a:rPr>
                        <a:t>Green</a:t>
                      </a:r>
                      <a:r>
                        <a:rPr lang="en-US" sz="2400" b="0" i="0" u="none" strike="noStrike" dirty="0">
                          <a:solidFill>
                            <a:schemeClr val="bg1"/>
                          </a:solidFill>
                          <a:effectLst/>
                          <a:latin typeface="Brill" panose="020F0602050406030203" pitchFamily="34" charset="0"/>
                        </a:rPr>
                        <a:t> grass</a:t>
                      </a:r>
                    </a:p>
                  </a:txBody>
                  <a:tcPr marL="137160" marR="137160" marT="0" marB="0" anchor="ctr">
                    <a:lnL>
                      <a:noFill/>
                    </a:lnL>
                    <a:lnR>
                      <a:noFill/>
                    </a:lnR>
                    <a:lnT>
                      <a:noFill/>
                    </a:lnT>
                    <a:lnB>
                      <a:noFill/>
                    </a:lnB>
                  </a:tcPr>
                </a:tc>
                <a:extLst>
                  <a:ext uri="{0D108BD9-81ED-4DB2-BD59-A6C34878D82A}">
                    <a16:rowId xmlns:a16="http://schemas.microsoft.com/office/drawing/2014/main" val="2605310605"/>
                  </a:ext>
                </a:extLst>
              </a:tr>
              <a:tr h="425334">
                <a:tc>
                  <a:txBody>
                    <a:bodyPr/>
                    <a:lstStyle/>
                    <a:p>
                      <a:pPr algn="l" fontAlgn="b"/>
                      <a:r>
                        <a:rPr lang="en-US" sz="2400" b="0" i="0" u="none" strike="noStrike">
                          <a:solidFill>
                            <a:schemeClr val="bg1"/>
                          </a:solidFill>
                          <a:effectLst/>
                          <a:latin typeface="Brill" panose="020F0602050406030203" pitchFamily="34" charset="0"/>
                        </a:rPr>
                        <a:t>Mark 6:40</a:t>
                      </a:r>
                    </a:p>
                  </a:txBody>
                  <a:tcPr marL="137160" marR="137160" marT="0" marB="0" anchor="ctr">
                    <a:lnL>
                      <a:noFill/>
                    </a:lnL>
                    <a:lnR>
                      <a:noFill/>
                    </a:lnR>
                    <a:lnT>
                      <a:noFill/>
                    </a:lnT>
                    <a:lnB>
                      <a:noFill/>
                    </a:lnB>
                  </a:tcPr>
                </a:tc>
                <a:tc>
                  <a:txBody>
                    <a:bodyPr/>
                    <a:lstStyle/>
                    <a:p>
                      <a:pPr algn="l" fontAlgn="b"/>
                      <a:r>
                        <a:rPr lang="en-US" sz="2400" b="0" i="0" u="none" strike="noStrike">
                          <a:solidFill>
                            <a:schemeClr val="bg1"/>
                          </a:solidFill>
                          <a:effectLst/>
                          <a:latin typeface="Brill" panose="020F0602050406030203" pitchFamily="34" charset="0"/>
                        </a:rPr>
                        <a:t>Sat down in 100s and 50s</a:t>
                      </a:r>
                    </a:p>
                  </a:txBody>
                  <a:tcPr marL="137160" marR="137160" marT="0" marB="0" anchor="ctr">
                    <a:lnL>
                      <a:noFill/>
                    </a:lnL>
                    <a:lnR>
                      <a:noFill/>
                    </a:lnR>
                    <a:lnT>
                      <a:noFill/>
                    </a:lnT>
                    <a:lnB>
                      <a:noFill/>
                    </a:lnB>
                  </a:tcPr>
                </a:tc>
                <a:extLst>
                  <a:ext uri="{0D108BD9-81ED-4DB2-BD59-A6C34878D82A}">
                    <a16:rowId xmlns:a16="http://schemas.microsoft.com/office/drawing/2014/main" val="801493790"/>
                  </a:ext>
                </a:extLst>
              </a:tr>
              <a:tr h="425334">
                <a:tc>
                  <a:txBody>
                    <a:bodyPr/>
                    <a:lstStyle/>
                    <a:p>
                      <a:pPr algn="l" fontAlgn="b"/>
                      <a:r>
                        <a:rPr lang="en-US" sz="2400" b="0" i="0" u="none" strike="noStrike">
                          <a:solidFill>
                            <a:schemeClr val="bg1"/>
                          </a:solidFill>
                          <a:effectLst/>
                          <a:latin typeface="Brill" panose="020F0602050406030203" pitchFamily="34" charset="0"/>
                        </a:rPr>
                        <a:t>Luke 9:14</a:t>
                      </a:r>
                    </a:p>
                  </a:txBody>
                  <a:tcPr marL="137160" marR="137160" marT="0" marB="0" anchor="ctr">
                    <a:lnL>
                      <a:noFill/>
                    </a:lnL>
                    <a:lnR>
                      <a:noFill/>
                    </a:lnR>
                    <a:lnT>
                      <a:noFill/>
                    </a:lnT>
                    <a:lnB>
                      <a:noFill/>
                    </a:lnB>
                  </a:tcPr>
                </a:tc>
                <a:tc>
                  <a:txBody>
                    <a:bodyPr/>
                    <a:lstStyle/>
                    <a:p>
                      <a:pPr algn="l" fontAlgn="b"/>
                      <a:r>
                        <a:rPr lang="en-US" sz="2400" b="0" i="0" u="none" strike="noStrike">
                          <a:solidFill>
                            <a:schemeClr val="bg1"/>
                          </a:solidFill>
                          <a:effectLst/>
                          <a:latin typeface="Brill" panose="020F0602050406030203" pitchFamily="34" charset="0"/>
                        </a:rPr>
                        <a:t>Make them sit in 50s</a:t>
                      </a:r>
                    </a:p>
                  </a:txBody>
                  <a:tcPr marL="137160" marR="137160" marT="0" marB="0" anchor="ctr">
                    <a:lnL>
                      <a:noFill/>
                    </a:lnL>
                    <a:lnR>
                      <a:noFill/>
                    </a:lnR>
                    <a:lnT>
                      <a:noFill/>
                    </a:lnT>
                    <a:lnB>
                      <a:noFill/>
                    </a:lnB>
                  </a:tcPr>
                </a:tc>
                <a:extLst>
                  <a:ext uri="{0D108BD9-81ED-4DB2-BD59-A6C34878D82A}">
                    <a16:rowId xmlns:a16="http://schemas.microsoft.com/office/drawing/2014/main" val="3696652210"/>
                  </a:ext>
                </a:extLst>
              </a:tr>
              <a:tr h="425334">
                <a:tc>
                  <a:txBody>
                    <a:bodyPr/>
                    <a:lstStyle/>
                    <a:p>
                      <a:pPr algn="l" fontAlgn="b"/>
                      <a:r>
                        <a:rPr lang="en-US" sz="2400" b="0" i="0" u="none" strike="noStrike">
                          <a:solidFill>
                            <a:schemeClr val="bg1"/>
                          </a:solidFill>
                          <a:effectLst/>
                          <a:latin typeface="Brill" panose="020F0602050406030203" pitchFamily="34" charset="0"/>
                        </a:rPr>
                        <a:t>John 6:9</a:t>
                      </a:r>
                    </a:p>
                  </a:txBody>
                  <a:tcPr marL="137160" marR="137160" marT="0" marB="0" anchor="ctr">
                    <a:lnL>
                      <a:noFill/>
                    </a:lnL>
                    <a:lnR>
                      <a:noFill/>
                    </a:lnR>
                    <a:lnT>
                      <a:noFill/>
                    </a:lnT>
                    <a:lnB>
                      <a:noFill/>
                    </a:lnB>
                  </a:tcPr>
                </a:tc>
                <a:tc>
                  <a:txBody>
                    <a:bodyPr/>
                    <a:lstStyle/>
                    <a:p>
                      <a:pPr algn="l" fontAlgn="b"/>
                      <a:r>
                        <a:rPr lang="en-US" sz="2400" b="0" i="0" u="none" strike="noStrike" dirty="0">
                          <a:solidFill>
                            <a:schemeClr val="accent4"/>
                          </a:solidFill>
                          <a:effectLst/>
                          <a:latin typeface="Brill" panose="020F0602050406030203" pitchFamily="34" charset="0"/>
                        </a:rPr>
                        <a:t>Barley</a:t>
                      </a:r>
                      <a:r>
                        <a:rPr lang="en-US" sz="2400" b="0" i="0" u="none" strike="noStrike" dirty="0">
                          <a:solidFill>
                            <a:schemeClr val="bg1"/>
                          </a:solidFill>
                          <a:effectLst/>
                          <a:latin typeface="Brill" panose="020F0602050406030203" pitchFamily="34" charset="0"/>
                        </a:rPr>
                        <a:t> loaves</a:t>
                      </a:r>
                    </a:p>
                  </a:txBody>
                  <a:tcPr marL="137160" marR="137160" marT="0" marB="0" anchor="ctr">
                    <a:lnL>
                      <a:noFill/>
                    </a:lnL>
                    <a:lnR>
                      <a:noFill/>
                    </a:lnR>
                    <a:lnT>
                      <a:noFill/>
                    </a:lnT>
                    <a:lnB>
                      <a:noFill/>
                    </a:lnB>
                  </a:tcPr>
                </a:tc>
                <a:extLst>
                  <a:ext uri="{0D108BD9-81ED-4DB2-BD59-A6C34878D82A}">
                    <a16:rowId xmlns:a16="http://schemas.microsoft.com/office/drawing/2014/main" val="4016544794"/>
                  </a:ext>
                </a:extLst>
              </a:tr>
            </a:tbl>
          </a:graphicData>
        </a:graphic>
      </p:graphicFrame>
    </p:spTree>
    <p:extLst>
      <p:ext uri="{BB962C8B-B14F-4D97-AF65-F5344CB8AC3E}">
        <p14:creationId xmlns:p14="http://schemas.microsoft.com/office/powerpoint/2010/main" val="2152161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C0B7BC-ED4D-475A-9EAF-F47A446D2E02}"/>
              </a:ext>
            </a:extLst>
          </p:cNvPr>
          <p:cNvPicPr>
            <a:picLocks noChangeAspect="1"/>
          </p:cNvPicPr>
          <p:nvPr/>
        </p:nvPicPr>
        <p:blipFill>
          <a:blip r:embed="rId2"/>
          <a:stretch>
            <a:fillRect/>
          </a:stretch>
        </p:blipFill>
        <p:spPr>
          <a:xfrm>
            <a:off x="0" y="0"/>
            <a:ext cx="9144000" cy="6858000"/>
          </a:xfrm>
          <a:prstGeom prst="rect">
            <a:avLst/>
          </a:prstGeom>
        </p:spPr>
      </p:pic>
      <p:grpSp>
        <p:nvGrpSpPr>
          <p:cNvPr id="5" name="Group 4">
            <a:extLst>
              <a:ext uri="{FF2B5EF4-FFF2-40B4-BE49-F238E27FC236}">
                <a16:creationId xmlns:a16="http://schemas.microsoft.com/office/drawing/2014/main" id="{8FC1A275-25C4-4DD5-9188-C5F30722099C}"/>
              </a:ext>
            </a:extLst>
          </p:cNvPr>
          <p:cNvGrpSpPr/>
          <p:nvPr/>
        </p:nvGrpSpPr>
        <p:grpSpPr>
          <a:xfrm>
            <a:off x="4174837" y="2281489"/>
            <a:ext cx="2733963" cy="1147511"/>
            <a:chOff x="4174837" y="2281489"/>
            <a:chExt cx="2733963" cy="1147511"/>
          </a:xfrm>
        </p:grpSpPr>
        <p:sp>
          <p:nvSpPr>
            <p:cNvPr id="3" name="Left Brace 2">
              <a:extLst>
                <a:ext uri="{FF2B5EF4-FFF2-40B4-BE49-F238E27FC236}">
                  <a16:creationId xmlns:a16="http://schemas.microsoft.com/office/drawing/2014/main" id="{8CD349D2-4848-455C-9A68-7A0E85EC6EA6}"/>
                </a:ext>
              </a:extLst>
            </p:cNvPr>
            <p:cNvSpPr/>
            <p:nvPr/>
          </p:nvSpPr>
          <p:spPr>
            <a:xfrm rot="5400000">
              <a:off x="5119254" y="2789382"/>
              <a:ext cx="618836" cy="660400"/>
            </a:xfrm>
            <a:prstGeom prst="leftBrace">
              <a:avLst/>
            </a:prstGeom>
            <a:ln w="50800">
              <a:solidFill>
                <a:srgbClr val="C00000"/>
              </a:solidFill>
              <a:bevel/>
              <a:tailEnd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solidFill>
                  <a:schemeClr val="accent4"/>
                </a:solidFill>
              </a:endParaRPr>
            </a:p>
          </p:txBody>
        </p:sp>
        <p:sp>
          <p:nvSpPr>
            <p:cNvPr id="4" name="TextBox 3">
              <a:extLst>
                <a:ext uri="{FF2B5EF4-FFF2-40B4-BE49-F238E27FC236}">
                  <a16:creationId xmlns:a16="http://schemas.microsoft.com/office/drawing/2014/main" id="{E24FAADA-3204-467A-82C2-DA58463F806D}"/>
                </a:ext>
              </a:extLst>
            </p:cNvPr>
            <p:cNvSpPr txBox="1"/>
            <p:nvPr/>
          </p:nvSpPr>
          <p:spPr>
            <a:xfrm>
              <a:off x="4174837" y="2281489"/>
              <a:ext cx="2733963" cy="646331"/>
            </a:xfrm>
            <a:prstGeom prst="rect">
              <a:avLst/>
            </a:prstGeom>
            <a:noFill/>
          </p:spPr>
          <p:txBody>
            <a:bodyPr wrap="square" rtlCol="0">
              <a:spAutoFit/>
            </a:bodyPr>
            <a:lstStyle/>
            <a:p>
              <a:pPr algn="ctr"/>
              <a:r>
                <a:rPr lang="en-US" sz="3600" dirty="0">
                  <a:solidFill>
                    <a:srgbClr val="C00000"/>
                  </a:solidFill>
                  <a:latin typeface="Brill" panose="020F0602050406030203" pitchFamily="34" charset="0"/>
                  <a:ea typeface="Brill" panose="020F0602050406030203" pitchFamily="34" charset="0"/>
                </a:rPr>
                <a:t>Passover</a:t>
              </a:r>
            </a:p>
          </p:txBody>
        </p:sp>
      </p:grpSp>
    </p:spTree>
    <p:extLst>
      <p:ext uri="{BB962C8B-B14F-4D97-AF65-F5344CB8AC3E}">
        <p14:creationId xmlns:p14="http://schemas.microsoft.com/office/powerpoint/2010/main" val="20166372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F191131-4EE1-44CD-B93A-6759AA3ED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30062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12CD8-E1A8-4954-9244-61B643746643}"/>
              </a:ext>
            </a:extLst>
          </p:cNvPr>
          <p:cNvSpPr>
            <a:spLocks noGrp="1"/>
          </p:cNvSpPr>
          <p:nvPr>
            <p:ph idx="1"/>
          </p:nvPr>
        </p:nvSpPr>
        <p:spPr>
          <a:xfrm>
            <a:off x="70055" y="70055"/>
            <a:ext cx="9003890" cy="6717890"/>
          </a:xfrm>
        </p:spPr>
        <p:txBody>
          <a:bodyPr>
            <a:normAutofit/>
          </a:bodyPr>
          <a:lstStyle/>
          <a:p>
            <a:pPr marL="0" indent="0">
              <a:buNone/>
            </a:pPr>
            <a:r>
              <a:rPr lang="en-US" sz="3200" dirty="0">
                <a:solidFill>
                  <a:schemeClr val="bg1"/>
                </a:solidFill>
                <a:latin typeface="Brill" panose="020F0602050406030203" pitchFamily="34" charset="0"/>
                <a:ea typeface="Brill" panose="020F0602050406030203" pitchFamily="34" charset="0"/>
              </a:rPr>
              <a:t>Matthew 14:13-21; Mark 6:31-44; Luke 9:10-17; John 6:1-15</a:t>
            </a:r>
          </a:p>
          <a:p>
            <a:pPr marL="0" indent="0">
              <a:buNone/>
            </a:pPr>
            <a:endParaRPr lang="en-US" sz="3200" dirty="0">
              <a:solidFill>
                <a:schemeClr val="bg1"/>
              </a:solidFill>
              <a:latin typeface="Brill" panose="020F0602050406030203" pitchFamily="34" charset="0"/>
              <a:ea typeface="Brill" panose="020F0602050406030203" pitchFamily="34" charset="0"/>
            </a:endParaRPr>
          </a:p>
          <a:p>
            <a:pPr marL="0" indent="0">
              <a:buNone/>
            </a:pPr>
            <a:endParaRPr lang="en-US" sz="3200" dirty="0">
              <a:solidFill>
                <a:schemeClr val="bg1"/>
              </a:solidFill>
              <a:latin typeface="Brill" panose="020F0602050406030203" pitchFamily="34" charset="0"/>
              <a:ea typeface="Brill" panose="020F0602050406030203" pitchFamily="34" charset="0"/>
            </a:endParaRPr>
          </a:p>
        </p:txBody>
      </p:sp>
      <p:graphicFrame>
        <p:nvGraphicFramePr>
          <p:cNvPr id="2" name="Table 1">
            <a:extLst>
              <a:ext uri="{FF2B5EF4-FFF2-40B4-BE49-F238E27FC236}">
                <a16:creationId xmlns:a16="http://schemas.microsoft.com/office/drawing/2014/main" id="{24059B73-C6A4-4D60-9005-BB1ADE623E38}"/>
              </a:ext>
            </a:extLst>
          </p:cNvPr>
          <p:cNvGraphicFramePr>
            <a:graphicFrameLocks noGrp="1"/>
          </p:cNvGraphicFramePr>
          <p:nvPr/>
        </p:nvGraphicFramePr>
        <p:xfrm>
          <a:off x="-1" y="1597892"/>
          <a:ext cx="9144001" cy="4253340"/>
        </p:xfrm>
        <a:graphic>
          <a:graphicData uri="http://schemas.openxmlformats.org/drawingml/2006/table">
            <a:tbl>
              <a:tblPr/>
              <a:tblGrid>
                <a:gridCol w="2483069">
                  <a:extLst>
                    <a:ext uri="{9D8B030D-6E8A-4147-A177-3AD203B41FA5}">
                      <a16:colId xmlns:a16="http://schemas.microsoft.com/office/drawing/2014/main" val="3658637776"/>
                    </a:ext>
                  </a:extLst>
                </a:gridCol>
                <a:gridCol w="6660932">
                  <a:extLst>
                    <a:ext uri="{9D8B030D-6E8A-4147-A177-3AD203B41FA5}">
                      <a16:colId xmlns:a16="http://schemas.microsoft.com/office/drawing/2014/main" val="2803171949"/>
                    </a:ext>
                  </a:extLst>
                </a:gridCol>
              </a:tblGrid>
              <a:tr h="425334">
                <a:tc>
                  <a:txBody>
                    <a:bodyPr/>
                    <a:lstStyle/>
                    <a:p>
                      <a:pPr algn="l" fontAlgn="b"/>
                      <a:r>
                        <a:rPr lang="en-US" sz="2400" b="0" i="0" u="none" strike="noStrike">
                          <a:solidFill>
                            <a:schemeClr val="bg1"/>
                          </a:solidFill>
                          <a:effectLst/>
                          <a:latin typeface="Brill" panose="020F0602050406030203" pitchFamily="34" charset="0"/>
                        </a:rPr>
                        <a:t>Matthew 14:13</a:t>
                      </a:r>
                    </a:p>
                  </a:txBody>
                  <a:tcPr marL="137160" marR="137160" marT="0" marB="0" anchor="ctr">
                    <a:lnL>
                      <a:noFill/>
                    </a:lnL>
                    <a:lnR>
                      <a:noFill/>
                    </a:lnR>
                    <a:lnT>
                      <a:noFill/>
                    </a:lnT>
                    <a:lnB>
                      <a:noFill/>
                    </a:lnB>
                  </a:tcPr>
                </a:tc>
                <a:tc>
                  <a:txBody>
                    <a:bodyPr/>
                    <a:lstStyle/>
                    <a:p>
                      <a:pPr algn="l" fontAlgn="b"/>
                      <a:r>
                        <a:rPr lang="en-US" sz="2400" b="0" i="0" u="none" strike="noStrike">
                          <a:solidFill>
                            <a:schemeClr val="bg1"/>
                          </a:solidFill>
                          <a:effectLst/>
                          <a:latin typeface="Brill" panose="020F0602050406030203" pitchFamily="34" charset="0"/>
                        </a:rPr>
                        <a:t>Deserted place</a:t>
                      </a:r>
                    </a:p>
                  </a:txBody>
                  <a:tcPr marL="137160" marR="137160" marT="0" marB="0" anchor="ctr">
                    <a:lnL>
                      <a:noFill/>
                    </a:lnL>
                    <a:lnR>
                      <a:noFill/>
                    </a:lnR>
                    <a:lnT>
                      <a:noFill/>
                    </a:lnT>
                    <a:lnB>
                      <a:noFill/>
                    </a:lnB>
                  </a:tcPr>
                </a:tc>
                <a:extLst>
                  <a:ext uri="{0D108BD9-81ED-4DB2-BD59-A6C34878D82A}">
                    <a16:rowId xmlns:a16="http://schemas.microsoft.com/office/drawing/2014/main" val="3032329271"/>
                  </a:ext>
                </a:extLst>
              </a:tr>
              <a:tr h="425334">
                <a:tc>
                  <a:txBody>
                    <a:bodyPr/>
                    <a:lstStyle/>
                    <a:p>
                      <a:pPr algn="l" fontAlgn="b"/>
                      <a:r>
                        <a:rPr lang="en-US" sz="2400" b="0" i="0" u="none" strike="noStrike">
                          <a:solidFill>
                            <a:schemeClr val="bg1"/>
                          </a:solidFill>
                          <a:effectLst/>
                          <a:latin typeface="Brill" panose="020F0602050406030203" pitchFamily="34" charset="0"/>
                        </a:rPr>
                        <a:t>Luke 9:10</a:t>
                      </a:r>
                    </a:p>
                  </a:txBody>
                  <a:tcPr marL="137160" marR="137160" marT="0" marB="0" anchor="ctr">
                    <a:lnL>
                      <a:noFill/>
                    </a:lnL>
                    <a:lnR>
                      <a:noFill/>
                    </a:lnR>
                    <a:lnT>
                      <a:noFill/>
                    </a:lnT>
                    <a:lnB>
                      <a:noFill/>
                    </a:lnB>
                  </a:tcPr>
                </a:tc>
                <a:tc>
                  <a:txBody>
                    <a:bodyPr/>
                    <a:lstStyle/>
                    <a:p>
                      <a:pPr algn="l" fontAlgn="b"/>
                      <a:r>
                        <a:rPr lang="en-US" sz="2400" b="0" i="0" u="none" strike="noStrike" dirty="0">
                          <a:solidFill>
                            <a:schemeClr val="bg1"/>
                          </a:solidFill>
                          <a:effectLst/>
                          <a:latin typeface="Brill" panose="020F0602050406030203" pitchFamily="34" charset="0"/>
                        </a:rPr>
                        <a:t>Deserted place belonging to </a:t>
                      </a:r>
                      <a:r>
                        <a:rPr lang="en-US" sz="2400" b="0" i="0" u="none" strike="noStrike" dirty="0">
                          <a:solidFill>
                            <a:schemeClr val="accent4"/>
                          </a:solidFill>
                          <a:effectLst/>
                          <a:latin typeface="Brill" panose="020F0602050406030203" pitchFamily="34" charset="0"/>
                        </a:rPr>
                        <a:t>Bethsaida</a:t>
                      </a:r>
                    </a:p>
                  </a:txBody>
                  <a:tcPr marL="137160" marR="137160" marT="0" marB="0" anchor="ctr">
                    <a:lnL>
                      <a:noFill/>
                    </a:lnL>
                    <a:lnR>
                      <a:noFill/>
                    </a:lnR>
                    <a:lnT>
                      <a:noFill/>
                    </a:lnT>
                    <a:lnB>
                      <a:noFill/>
                    </a:lnB>
                  </a:tcPr>
                </a:tc>
                <a:extLst>
                  <a:ext uri="{0D108BD9-81ED-4DB2-BD59-A6C34878D82A}">
                    <a16:rowId xmlns:a16="http://schemas.microsoft.com/office/drawing/2014/main" val="3951093848"/>
                  </a:ext>
                </a:extLst>
              </a:tr>
              <a:tr h="425334">
                <a:tc>
                  <a:txBody>
                    <a:bodyPr/>
                    <a:lstStyle/>
                    <a:p>
                      <a:pPr algn="l" fontAlgn="b"/>
                      <a:r>
                        <a:rPr lang="en-US" sz="2400" b="0" i="0" u="none" strike="noStrike" dirty="0">
                          <a:solidFill>
                            <a:schemeClr val="bg1"/>
                          </a:solidFill>
                          <a:effectLst/>
                          <a:latin typeface="Brill" panose="020F0602050406030203" pitchFamily="34" charset="0"/>
                        </a:rPr>
                        <a:t>Mark 6:31</a:t>
                      </a:r>
                    </a:p>
                  </a:txBody>
                  <a:tcPr marL="137160" marR="137160" marT="0" marB="0" anchor="ctr">
                    <a:lnL>
                      <a:noFill/>
                    </a:lnL>
                    <a:lnR>
                      <a:noFill/>
                    </a:lnR>
                    <a:lnT>
                      <a:noFill/>
                    </a:lnT>
                    <a:lnB>
                      <a:noFill/>
                    </a:lnB>
                  </a:tcPr>
                </a:tc>
                <a:tc>
                  <a:txBody>
                    <a:bodyPr/>
                    <a:lstStyle/>
                    <a:p>
                      <a:pPr algn="l" fontAlgn="b"/>
                      <a:r>
                        <a:rPr lang="en-US" sz="2400" b="0" i="0" u="none" strike="noStrike">
                          <a:solidFill>
                            <a:schemeClr val="bg1"/>
                          </a:solidFill>
                          <a:effectLst/>
                          <a:latin typeface="Brill" panose="020F0602050406030203" pitchFamily="34" charset="0"/>
                        </a:rPr>
                        <a:t>Many coming and going</a:t>
                      </a:r>
                    </a:p>
                  </a:txBody>
                  <a:tcPr marL="137160" marR="137160" marT="0" marB="0" anchor="ctr">
                    <a:lnL>
                      <a:noFill/>
                    </a:lnL>
                    <a:lnR>
                      <a:noFill/>
                    </a:lnR>
                    <a:lnT>
                      <a:noFill/>
                    </a:lnT>
                    <a:lnB>
                      <a:noFill/>
                    </a:lnB>
                  </a:tcPr>
                </a:tc>
                <a:extLst>
                  <a:ext uri="{0D108BD9-81ED-4DB2-BD59-A6C34878D82A}">
                    <a16:rowId xmlns:a16="http://schemas.microsoft.com/office/drawing/2014/main" val="3482905300"/>
                  </a:ext>
                </a:extLst>
              </a:tr>
              <a:tr h="425334">
                <a:tc>
                  <a:txBody>
                    <a:bodyPr/>
                    <a:lstStyle/>
                    <a:p>
                      <a:pPr algn="l" fontAlgn="b"/>
                      <a:r>
                        <a:rPr lang="en-US" sz="2400" b="0" i="0" u="none" strike="noStrike">
                          <a:solidFill>
                            <a:schemeClr val="bg1"/>
                          </a:solidFill>
                          <a:effectLst/>
                          <a:latin typeface="Brill" panose="020F0602050406030203" pitchFamily="34" charset="0"/>
                        </a:rPr>
                        <a:t>John 6:4</a:t>
                      </a:r>
                    </a:p>
                  </a:txBody>
                  <a:tcPr marL="137160" marR="137160" marT="0" marB="0" anchor="ctr">
                    <a:lnL>
                      <a:noFill/>
                    </a:lnL>
                    <a:lnR>
                      <a:noFill/>
                    </a:lnR>
                    <a:lnT>
                      <a:noFill/>
                    </a:lnT>
                    <a:lnB>
                      <a:noFill/>
                    </a:lnB>
                  </a:tcPr>
                </a:tc>
                <a:tc>
                  <a:txBody>
                    <a:bodyPr/>
                    <a:lstStyle/>
                    <a:p>
                      <a:pPr algn="l" fontAlgn="b"/>
                      <a:r>
                        <a:rPr lang="en-US" sz="2400" b="0" i="0" u="none" strike="noStrike" dirty="0">
                          <a:solidFill>
                            <a:schemeClr val="accent4"/>
                          </a:solidFill>
                          <a:effectLst/>
                          <a:latin typeface="Brill" panose="020F0602050406030203" pitchFamily="34" charset="0"/>
                        </a:rPr>
                        <a:t>Passover</a:t>
                      </a:r>
                      <a:r>
                        <a:rPr lang="en-US" sz="2400" b="0" i="0" u="none" strike="noStrike" dirty="0">
                          <a:solidFill>
                            <a:schemeClr val="bg1"/>
                          </a:solidFill>
                          <a:effectLst/>
                          <a:latin typeface="Brill" panose="020F0602050406030203" pitchFamily="34" charset="0"/>
                        </a:rPr>
                        <a:t> was near</a:t>
                      </a:r>
                    </a:p>
                  </a:txBody>
                  <a:tcPr marL="137160" marR="137160" marT="0" marB="0" anchor="ctr">
                    <a:lnL>
                      <a:noFill/>
                    </a:lnL>
                    <a:lnR>
                      <a:noFill/>
                    </a:lnR>
                    <a:lnT>
                      <a:noFill/>
                    </a:lnT>
                    <a:lnB>
                      <a:noFill/>
                    </a:lnB>
                  </a:tcPr>
                </a:tc>
                <a:extLst>
                  <a:ext uri="{0D108BD9-81ED-4DB2-BD59-A6C34878D82A}">
                    <a16:rowId xmlns:a16="http://schemas.microsoft.com/office/drawing/2014/main" val="1367399804"/>
                  </a:ext>
                </a:extLst>
              </a:tr>
              <a:tr h="425334">
                <a:tc>
                  <a:txBody>
                    <a:bodyPr/>
                    <a:lstStyle/>
                    <a:p>
                      <a:pPr algn="l" fontAlgn="b"/>
                      <a:r>
                        <a:rPr lang="en-US" sz="2400" b="0" i="0" u="none" strike="noStrike">
                          <a:solidFill>
                            <a:schemeClr val="bg1"/>
                          </a:solidFill>
                          <a:effectLst/>
                          <a:latin typeface="Brill" panose="020F0602050406030203" pitchFamily="34" charset="0"/>
                        </a:rPr>
                        <a:t>John 6:5</a:t>
                      </a:r>
                    </a:p>
                  </a:txBody>
                  <a:tcPr marL="137160" marR="137160" marT="0" marB="0" anchor="ctr">
                    <a:lnL>
                      <a:noFill/>
                    </a:lnL>
                    <a:lnR>
                      <a:noFill/>
                    </a:lnR>
                    <a:lnT>
                      <a:noFill/>
                    </a:lnT>
                    <a:lnB>
                      <a:noFill/>
                    </a:lnB>
                  </a:tcPr>
                </a:tc>
                <a:tc>
                  <a:txBody>
                    <a:bodyPr/>
                    <a:lstStyle/>
                    <a:p>
                      <a:pPr algn="l" fontAlgn="b"/>
                      <a:r>
                        <a:rPr lang="en-US" sz="2400" b="0" i="0" u="none" strike="noStrike" dirty="0">
                          <a:solidFill>
                            <a:schemeClr val="bg1"/>
                          </a:solidFill>
                          <a:effectLst/>
                          <a:latin typeface="Brill" panose="020F0602050406030203" pitchFamily="34" charset="0"/>
                        </a:rPr>
                        <a:t>Jesus speaks to </a:t>
                      </a:r>
                      <a:r>
                        <a:rPr lang="en-US" sz="2400" b="0" i="0" u="none" strike="noStrike" dirty="0">
                          <a:solidFill>
                            <a:schemeClr val="accent4"/>
                          </a:solidFill>
                          <a:effectLst/>
                          <a:latin typeface="Brill" panose="020F0602050406030203" pitchFamily="34" charset="0"/>
                        </a:rPr>
                        <a:t>Philip</a:t>
                      </a:r>
                      <a:r>
                        <a:rPr lang="en-US" sz="2400" b="0" i="0" u="none" strike="noStrike" dirty="0">
                          <a:solidFill>
                            <a:schemeClr val="bg1"/>
                          </a:solidFill>
                          <a:effectLst/>
                          <a:latin typeface="Brill" panose="020F0602050406030203" pitchFamily="34" charset="0"/>
                        </a:rPr>
                        <a:t> (John 1:44)</a:t>
                      </a:r>
                    </a:p>
                  </a:txBody>
                  <a:tcPr marL="137160" marR="137160" marT="0" marB="0" anchor="ctr">
                    <a:lnL>
                      <a:noFill/>
                    </a:lnL>
                    <a:lnR>
                      <a:noFill/>
                    </a:lnR>
                    <a:lnT>
                      <a:noFill/>
                    </a:lnT>
                    <a:lnB>
                      <a:noFill/>
                    </a:lnB>
                  </a:tcPr>
                </a:tc>
                <a:extLst>
                  <a:ext uri="{0D108BD9-81ED-4DB2-BD59-A6C34878D82A}">
                    <a16:rowId xmlns:a16="http://schemas.microsoft.com/office/drawing/2014/main" val="1215593047"/>
                  </a:ext>
                </a:extLst>
              </a:tr>
              <a:tr h="425334">
                <a:tc>
                  <a:txBody>
                    <a:bodyPr/>
                    <a:lstStyle/>
                    <a:p>
                      <a:pPr algn="l" fontAlgn="b"/>
                      <a:r>
                        <a:rPr lang="en-US" sz="2400" b="0" i="0" u="none" strike="noStrike">
                          <a:solidFill>
                            <a:schemeClr val="bg1"/>
                          </a:solidFill>
                          <a:effectLst/>
                          <a:latin typeface="Brill" panose="020F0602050406030203" pitchFamily="34" charset="0"/>
                        </a:rPr>
                        <a:t>John 6:10</a:t>
                      </a:r>
                    </a:p>
                  </a:txBody>
                  <a:tcPr marL="137160" marR="137160" marT="0" marB="0" anchor="ctr">
                    <a:lnL>
                      <a:noFill/>
                    </a:lnL>
                    <a:lnR>
                      <a:noFill/>
                    </a:lnR>
                    <a:lnT>
                      <a:noFill/>
                    </a:lnT>
                    <a:lnB>
                      <a:noFill/>
                    </a:lnB>
                  </a:tcPr>
                </a:tc>
                <a:tc>
                  <a:txBody>
                    <a:bodyPr/>
                    <a:lstStyle/>
                    <a:p>
                      <a:pPr algn="l" fontAlgn="b"/>
                      <a:r>
                        <a:rPr lang="en-US" sz="2400" b="0" i="0" u="none" strike="noStrike" dirty="0">
                          <a:solidFill>
                            <a:schemeClr val="accent4"/>
                          </a:solidFill>
                          <a:effectLst/>
                          <a:latin typeface="Brill" panose="020F0602050406030203" pitchFamily="34" charset="0"/>
                        </a:rPr>
                        <a:t>Much</a:t>
                      </a:r>
                      <a:r>
                        <a:rPr lang="en-US" sz="2400" b="0" i="0" u="none" strike="noStrike" dirty="0">
                          <a:solidFill>
                            <a:schemeClr val="bg1"/>
                          </a:solidFill>
                          <a:effectLst/>
                          <a:latin typeface="Brill" panose="020F0602050406030203" pitchFamily="34" charset="0"/>
                        </a:rPr>
                        <a:t> grass</a:t>
                      </a:r>
                    </a:p>
                  </a:txBody>
                  <a:tcPr marL="137160" marR="137160" marT="0" marB="0" anchor="ctr">
                    <a:lnL>
                      <a:noFill/>
                    </a:lnL>
                    <a:lnR>
                      <a:noFill/>
                    </a:lnR>
                    <a:lnT>
                      <a:noFill/>
                    </a:lnT>
                    <a:lnB>
                      <a:noFill/>
                    </a:lnB>
                  </a:tcPr>
                </a:tc>
                <a:extLst>
                  <a:ext uri="{0D108BD9-81ED-4DB2-BD59-A6C34878D82A}">
                    <a16:rowId xmlns:a16="http://schemas.microsoft.com/office/drawing/2014/main" val="1164489487"/>
                  </a:ext>
                </a:extLst>
              </a:tr>
              <a:tr h="425334">
                <a:tc>
                  <a:txBody>
                    <a:bodyPr/>
                    <a:lstStyle/>
                    <a:p>
                      <a:pPr algn="l" fontAlgn="b"/>
                      <a:r>
                        <a:rPr lang="en-US" sz="2400" b="0" i="0" u="none" strike="noStrike">
                          <a:solidFill>
                            <a:schemeClr val="bg1"/>
                          </a:solidFill>
                          <a:effectLst/>
                          <a:latin typeface="Brill" panose="020F0602050406030203" pitchFamily="34" charset="0"/>
                        </a:rPr>
                        <a:t>Mark 6:39</a:t>
                      </a:r>
                    </a:p>
                  </a:txBody>
                  <a:tcPr marL="137160" marR="137160" marT="0" marB="0" anchor="ctr">
                    <a:lnL>
                      <a:noFill/>
                    </a:lnL>
                    <a:lnR>
                      <a:noFill/>
                    </a:lnR>
                    <a:lnT>
                      <a:noFill/>
                    </a:lnT>
                    <a:lnB>
                      <a:noFill/>
                    </a:lnB>
                  </a:tcPr>
                </a:tc>
                <a:tc>
                  <a:txBody>
                    <a:bodyPr/>
                    <a:lstStyle/>
                    <a:p>
                      <a:pPr algn="l" fontAlgn="b"/>
                      <a:r>
                        <a:rPr lang="en-US" sz="2400" b="0" i="0" u="none" strike="noStrike" dirty="0">
                          <a:solidFill>
                            <a:schemeClr val="accent4"/>
                          </a:solidFill>
                          <a:effectLst/>
                          <a:latin typeface="Brill" panose="020F0602050406030203" pitchFamily="34" charset="0"/>
                        </a:rPr>
                        <a:t>Green</a:t>
                      </a:r>
                      <a:r>
                        <a:rPr lang="en-US" sz="2400" b="0" i="0" u="none" strike="noStrike" dirty="0">
                          <a:solidFill>
                            <a:schemeClr val="bg1"/>
                          </a:solidFill>
                          <a:effectLst/>
                          <a:latin typeface="Brill" panose="020F0602050406030203" pitchFamily="34" charset="0"/>
                        </a:rPr>
                        <a:t> grass</a:t>
                      </a:r>
                    </a:p>
                  </a:txBody>
                  <a:tcPr marL="137160" marR="137160" marT="0" marB="0" anchor="ctr">
                    <a:lnL>
                      <a:noFill/>
                    </a:lnL>
                    <a:lnR>
                      <a:noFill/>
                    </a:lnR>
                    <a:lnT>
                      <a:noFill/>
                    </a:lnT>
                    <a:lnB>
                      <a:noFill/>
                    </a:lnB>
                  </a:tcPr>
                </a:tc>
                <a:extLst>
                  <a:ext uri="{0D108BD9-81ED-4DB2-BD59-A6C34878D82A}">
                    <a16:rowId xmlns:a16="http://schemas.microsoft.com/office/drawing/2014/main" val="2605310605"/>
                  </a:ext>
                </a:extLst>
              </a:tr>
              <a:tr h="425334">
                <a:tc>
                  <a:txBody>
                    <a:bodyPr/>
                    <a:lstStyle/>
                    <a:p>
                      <a:pPr algn="l" fontAlgn="b"/>
                      <a:r>
                        <a:rPr lang="en-US" sz="2400" b="0" i="0" u="none" strike="noStrike">
                          <a:solidFill>
                            <a:schemeClr val="bg1"/>
                          </a:solidFill>
                          <a:effectLst/>
                          <a:latin typeface="Brill" panose="020F0602050406030203" pitchFamily="34" charset="0"/>
                        </a:rPr>
                        <a:t>Mark 6:40</a:t>
                      </a:r>
                    </a:p>
                  </a:txBody>
                  <a:tcPr marL="137160" marR="137160" marT="0" marB="0" anchor="ctr">
                    <a:lnL>
                      <a:noFill/>
                    </a:lnL>
                    <a:lnR>
                      <a:noFill/>
                    </a:lnR>
                    <a:lnT>
                      <a:noFill/>
                    </a:lnT>
                    <a:lnB>
                      <a:noFill/>
                    </a:lnB>
                  </a:tcPr>
                </a:tc>
                <a:tc>
                  <a:txBody>
                    <a:bodyPr/>
                    <a:lstStyle/>
                    <a:p>
                      <a:pPr algn="l" fontAlgn="b"/>
                      <a:r>
                        <a:rPr lang="en-US" sz="2400" b="0" i="0" u="none" strike="noStrike">
                          <a:solidFill>
                            <a:schemeClr val="bg1"/>
                          </a:solidFill>
                          <a:effectLst/>
                          <a:latin typeface="Brill" panose="020F0602050406030203" pitchFamily="34" charset="0"/>
                        </a:rPr>
                        <a:t>Sat down in 100s and 50s</a:t>
                      </a:r>
                    </a:p>
                  </a:txBody>
                  <a:tcPr marL="137160" marR="137160" marT="0" marB="0" anchor="ctr">
                    <a:lnL>
                      <a:noFill/>
                    </a:lnL>
                    <a:lnR>
                      <a:noFill/>
                    </a:lnR>
                    <a:lnT>
                      <a:noFill/>
                    </a:lnT>
                    <a:lnB>
                      <a:noFill/>
                    </a:lnB>
                  </a:tcPr>
                </a:tc>
                <a:extLst>
                  <a:ext uri="{0D108BD9-81ED-4DB2-BD59-A6C34878D82A}">
                    <a16:rowId xmlns:a16="http://schemas.microsoft.com/office/drawing/2014/main" val="801493790"/>
                  </a:ext>
                </a:extLst>
              </a:tr>
              <a:tr h="425334">
                <a:tc>
                  <a:txBody>
                    <a:bodyPr/>
                    <a:lstStyle/>
                    <a:p>
                      <a:pPr algn="l" fontAlgn="b"/>
                      <a:r>
                        <a:rPr lang="en-US" sz="2400" b="0" i="0" u="none" strike="noStrike">
                          <a:solidFill>
                            <a:schemeClr val="bg1"/>
                          </a:solidFill>
                          <a:effectLst/>
                          <a:latin typeface="Brill" panose="020F0602050406030203" pitchFamily="34" charset="0"/>
                        </a:rPr>
                        <a:t>Luke 9:14</a:t>
                      </a:r>
                    </a:p>
                  </a:txBody>
                  <a:tcPr marL="137160" marR="137160" marT="0" marB="0" anchor="ctr">
                    <a:lnL>
                      <a:noFill/>
                    </a:lnL>
                    <a:lnR>
                      <a:noFill/>
                    </a:lnR>
                    <a:lnT>
                      <a:noFill/>
                    </a:lnT>
                    <a:lnB>
                      <a:noFill/>
                    </a:lnB>
                  </a:tcPr>
                </a:tc>
                <a:tc>
                  <a:txBody>
                    <a:bodyPr/>
                    <a:lstStyle/>
                    <a:p>
                      <a:pPr algn="l" fontAlgn="b"/>
                      <a:r>
                        <a:rPr lang="en-US" sz="2400" b="0" i="0" u="none" strike="noStrike">
                          <a:solidFill>
                            <a:schemeClr val="bg1"/>
                          </a:solidFill>
                          <a:effectLst/>
                          <a:latin typeface="Brill" panose="020F0602050406030203" pitchFamily="34" charset="0"/>
                        </a:rPr>
                        <a:t>Make them sit in 50s</a:t>
                      </a:r>
                    </a:p>
                  </a:txBody>
                  <a:tcPr marL="137160" marR="137160" marT="0" marB="0" anchor="ctr">
                    <a:lnL>
                      <a:noFill/>
                    </a:lnL>
                    <a:lnR>
                      <a:noFill/>
                    </a:lnR>
                    <a:lnT>
                      <a:noFill/>
                    </a:lnT>
                    <a:lnB>
                      <a:noFill/>
                    </a:lnB>
                  </a:tcPr>
                </a:tc>
                <a:extLst>
                  <a:ext uri="{0D108BD9-81ED-4DB2-BD59-A6C34878D82A}">
                    <a16:rowId xmlns:a16="http://schemas.microsoft.com/office/drawing/2014/main" val="3696652210"/>
                  </a:ext>
                </a:extLst>
              </a:tr>
              <a:tr h="425334">
                <a:tc>
                  <a:txBody>
                    <a:bodyPr/>
                    <a:lstStyle/>
                    <a:p>
                      <a:pPr algn="l" fontAlgn="b"/>
                      <a:r>
                        <a:rPr lang="en-US" sz="2400" b="0" i="0" u="none" strike="noStrike">
                          <a:solidFill>
                            <a:schemeClr val="bg1"/>
                          </a:solidFill>
                          <a:effectLst/>
                          <a:latin typeface="Brill" panose="020F0602050406030203" pitchFamily="34" charset="0"/>
                        </a:rPr>
                        <a:t>John 6:9</a:t>
                      </a:r>
                    </a:p>
                  </a:txBody>
                  <a:tcPr marL="137160" marR="137160" marT="0" marB="0" anchor="ctr">
                    <a:lnL>
                      <a:noFill/>
                    </a:lnL>
                    <a:lnR>
                      <a:noFill/>
                    </a:lnR>
                    <a:lnT>
                      <a:noFill/>
                    </a:lnT>
                    <a:lnB>
                      <a:noFill/>
                    </a:lnB>
                  </a:tcPr>
                </a:tc>
                <a:tc>
                  <a:txBody>
                    <a:bodyPr/>
                    <a:lstStyle/>
                    <a:p>
                      <a:pPr algn="l" fontAlgn="b"/>
                      <a:r>
                        <a:rPr lang="en-US" sz="2400" b="0" i="0" u="none" strike="noStrike" dirty="0">
                          <a:solidFill>
                            <a:schemeClr val="accent4"/>
                          </a:solidFill>
                          <a:effectLst/>
                          <a:latin typeface="Brill" panose="020F0602050406030203" pitchFamily="34" charset="0"/>
                        </a:rPr>
                        <a:t>Barley</a:t>
                      </a:r>
                      <a:r>
                        <a:rPr lang="en-US" sz="2400" b="0" i="0" u="none" strike="noStrike" dirty="0">
                          <a:solidFill>
                            <a:schemeClr val="bg1"/>
                          </a:solidFill>
                          <a:effectLst/>
                          <a:latin typeface="Brill" panose="020F0602050406030203" pitchFamily="34" charset="0"/>
                        </a:rPr>
                        <a:t> loaves</a:t>
                      </a:r>
                    </a:p>
                  </a:txBody>
                  <a:tcPr marL="137160" marR="137160" marT="0" marB="0" anchor="ctr">
                    <a:lnL>
                      <a:noFill/>
                    </a:lnL>
                    <a:lnR>
                      <a:noFill/>
                    </a:lnR>
                    <a:lnT>
                      <a:noFill/>
                    </a:lnT>
                    <a:lnB>
                      <a:noFill/>
                    </a:lnB>
                  </a:tcPr>
                </a:tc>
                <a:extLst>
                  <a:ext uri="{0D108BD9-81ED-4DB2-BD59-A6C34878D82A}">
                    <a16:rowId xmlns:a16="http://schemas.microsoft.com/office/drawing/2014/main" val="4016544794"/>
                  </a:ext>
                </a:extLst>
              </a:tr>
            </a:tbl>
          </a:graphicData>
        </a:graphic>
      </p:graphicFrame>
    </p:spTree>
    <p:extLst>
      <p:ext uri="{BB962C8B-B14F-4D97-AF65-F5344CB8AC3E}">
        <p14:creationId xmlns:p14="http://schemas.microsoft.com/office/powerpoint/2010/main" val="33536949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5659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12CD8-E1A8-4954-9244-61B643746643}"/>
              </a:ext>
            </a:extLst>
          </p:cNvPr>
          <p:cNvSpPr>
            <a:spLocks noGrp="1"/>
          </p:cNvSpPr>
          <p:nvPr>
            <p:ph idx="1"/>
          </p:nvPr>
        </p:nvSpPr>
        <p:spPr>
          <a:xfrm>
            <a:off x="70055" y="70055"/>
            <a:ext cx="9003890" cy="6717890"/>
          </a:xfrm>
        </p:spPr>
        <p:txBody>
          <a:bodyPr>
            <a:normAutofit/>
          </a:bodyPr>
          <a:lstStyle/>
          <a:p>
            <a:pPr marL="0" indent="0">
              <a:buNone/>
            </a:pPr>
            <a:r>
              <a:rPr lang="en-US" sz="3200" dirty="0">
                <a:solidFill>
                  <a:schemeClr val="bg1"/>
                </a:solidFill>
                <a:latin typeface="Brill" panose="020F0602050406030203" pitchFamily="34" charset="0"/>
                <a:ea typeface="Brill" panose="020F0602050406030203" pitchFamily="34" charset="0"/>
              </a:rPr>
              <a:t>What do you suppose happened to the stories over the years, as they were told and retold, not as disinterested news stories reported by eyewitnesses but as propaganda meant to convert people to faith, told by people who had themselves heard them fifth- or sixth- or nineteenth-hand? Did you or your kids ever play the telephone game at a birthday party?</a:t>
            </a:r>
          </a:p>
          <a:p>
            <a:pPr marL="0" indent="0" algn="r">
              <a:buNone/>
            </a:pPr>
            <a:r>
              <a:rPr lang="en-US" sz="3200" dirty="0">
                <a:solidFill>
                  <a:schemeClr val="bg1"/>
                </a:solidFill>
                <a:latin typeface="Brill" panose="020F0602050406030203" pitchFamily="34" charset="0"/>
                <a:ea typeface="Brill" panose="020F0602050406030203" pitchFamily="34" charset="0"/>
              </a:rPr>
              <a:t>Bart </a:t>
            </a:r>
            <a:r>
              <a:rPr lang="en-US" sz="3200" dirty="0" err="1">
                <a:solidFill>
                  <a:schemeClr val="bg1"/>
                </a:solidFill>
                <a:latin typeface="Brill" panose="020F0602050406030203" pitchFamily="34" charset="0"/>
                <a:ea typeface="Brill" panose="020F0602050406030203" pitchFamily="34" charset="0"/>
              </a:rPr>
              <a:t>Ehrman</a:t>
            </a:r>
            <a:r>
              <a:rPr lang="en-US" sz="3200" dirty="0">
                <a:solidFill>
                  <a:schemeClr val="bg1"/>
                </a:solidFill>
                <a:latin typeface="Brill" panose="020F0602050406030203" pitchFamily="34" charset="0"/>
                <a:ea typeface="Brill" panose="020F0602050406030203" pitchFamily="34" charset="0"/>
              </a:rPr>
              <a:t>, </a:t>
            </a:r>
            <a:r>
              <a:rPr lang="en-US" sz="3200" i="1" dirty="0">
                <a:solidFill>
                  <a:schemeClr val="bg1"/>
                </a:solidFill>
                <a:latin typeface="Brill" panose="020F0602050406030203" pitchFamily="34" charset="0"/>
                <a:ea typeface="Brill" panose="020F0602050406030203" pitchFamily="34" charset="0"/>
              </a:rPr>
              <a:t>Jesus Interrupted</a:t>
            </a:r>
            <a:r>
              <a:rPr lang="en-US" sz="3200" dirty="0">
                <a:solidFill>
                  <a:schemeClr val="bg1"/>
                </a:solidFill>
                <a:latin typeface="Brill" panose="020F0602050406030203" pitchFamily="34" charset="0"/>
                <a:ea typeface="Brill" panose="020F0602050406030203" pitchFamily="34" charset="0"/>
              </a:rPr>
              <a:t>, 146-7</a:t>
            </a:r>
          </a:p>
        </p:txBody>
      </p:sp>
    </p:spTree>
    <p:extLst>
      <p:ext uri="{BB962C8B-B14F-4D97-AF65-F5344CB8AC3E}">
        <p14:creationId xmlns:p14="http://schemas.microsoft.com/office/powerpoint/2010/main" val="29083214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12CD8-E1A8-4954-9244-61B643746643}"/>
              </a:ext>
            </a:extLst>
          </p:cNvPr>
          <p:cNvSpPr>
            <a:spLocks noGrp="1"/>
          </p:cNvSpPr>
          <p:nvPr>
            <p:ph idx="1"/>
          </p:nvPr>
        </p:nvSpPr>
        <p:spPr>
          <a:xfrm>
            <a:off x="70055" y="70055"/>
            <a:ext cx="9003890" cy="6717890"/>
          </a:xfrm>
        </p:spPr>
        <p:txBody>
          <a:bodyPr>
            <a:normAutofit/>
          </a:bodyPr>
          <a:lstStyle/>
          <a:p>
            <a:pPr marL="0" indent="0">
              <a:buNone/>
            </a:pPr>
            <a:r>
              <a:rPr lang="en-US" sz="3200" dirty="0">
                <a:solidFill>
                  <a:schemeClr val="bg1"/>
                </a:solidFill>
                <a:latin typeface="Brill" panose="020F0602050406030203" pitchFamily="34" charset="0"/>
                <a:ea typeface="Brill" panose="020F0602050406030203" pitchFamily="34" charset="0"/>
              </a:rPr>
              <a:t>Bart </a:t>
            </a:r>
            <a:r>
              <a:rPr lang="en-US" sz="3200" dirty="0" err="1">
                <a:solidFill>
                  <a:schemeClr val="bg1"/>
                </a:solidFill>
                <a:latin typeface="Brill" panose="020F0602050406030203" pitchFamily="34" charset="0"/>
                <a:ea typeface="Brill" panose="020F0602050406030203" pitchFamily="34" charset="0"/>
              </a:rPr>
              <a:t>Ehrman</a:t>
            </a:r>
            <a:r>
              <a:rPr lang="en-US" sz="3200" dirty="0">
                <a:solidFill>
                  <a:schemeClr val="bg1"/>
                </a:solidFill>
                <a:latin typeface="Brill" panose="020F0602050406030203" pitchFamily="34" charset="0"/>
                <a:ea typeface="Brill" panose="020F0602050406030203" pitchFamily="34" charset="0"/>
              </a:rPr>
              <a:t> suggests that the stories found in the Gospels were corrupted (intentionally) over time with each retelling until they were finally written down. </a:t>
            </a:r>
          </a:p>
          <a:p>
            <a:pPr marL="0" indent="0">
              <a:buNone/>
            </a:pPr>
            <a:endParaRPr lang="en-US" sz="3200" dirty="0">
              <a:solidFill>
                <a:schemeClr val="bg1"/>
              </a:solidFill>
              <a:latin typeface="Brill" panose="020F0602050406030203" pitchFamily="34" charset="0"/>
              <a:ea typeface="Brill" panose="020F0602050406030203" pitchFamily="34" charset="0"/>
            </a:endParaRPr>
          </a:p>
          <a:p>
            <a:pPr marL="0" indent="0">
              <a:buNone/>
            </a:pPr>
            <a:r>
              <a:rPr lang="en-US" sz="3200" dirty="0">
                <a:solidFill>
                  <a:schemeClr val="bg1"/>
                </a:solidFill>
                <a:latin typeface="Brill" panose="020F0602050406030203" pitchFamily="34" charset="0"/>
                <a:ea typeface="Brill" panose="020F0602050406030203" pitchFamily="34" charset="0"/>
              </a:rPr>
              <a:t>Commonly suggested evidence of this corruption:</a:t>
            </a:r>
          </a:p>
          <a:p>
            <a:r>
              <a:rPr lang="en-US" sz="3200" dirty="0">
                <a:solidFill>
                  <a:schemeClr val="bg1"/>
                </a:solidFill>
                <a:latin typeface="Brill" panose="020F0602050406030203" pitchFamily="34" charset="0"/>
                <a:ea typeface="Brill" panose="020F0602050406030203" pitchFamily="34" charset="0"/>
              </a:rPr>
              <a:t>Miracles</a:t>
            </a:r>
          </a:p>
          <a:p>
            <a:r>
              <a:rPr lang="en-US" sz="3200" dirty="0">
                <a:solidFill>
                  <a:schemeClr val="bg1"/>
                </a:solidFill>
                <a:latin typeface="Brill" panose="020F0602050406030203" pitchFamily="34" charset="0"/>
                <a:ea typeface="Brill" panose="020F0602050406030203" pitchFamily="34" charset="0"/>
              </a:rPr>
              <a:t>Prophecy</a:t>
            </a:r>
          </a:p>
          <a:p>
            <a:r>
              <a:rPr lang="en-US" sz="3200" dirty="0">
                <a:solidFill>
                  <a:schemeClr val="bg1"/>
                </a:solidFill>
                <a:latin typeface="Brill" panose="020F0602050406030203" pitchFamily="34" charset="0"/>
                <a:ea typeface="Brill" panose="020F0602050406030203" pitchFamily="34" charset="0"/>
              </a:rPr>
              <a:t>Deity of Christ</a:t>
            </a:r>
          </a:p>
          <a:p>
            <a:pPr marL="0" indent="0">
              <a:buNone/>
            </a:pPr>
            <a:endParaRPr lang="en-US" sz="3200" dirty="0">
              <a:solidFill>
                <a:schemeClr val="bg1"/>
              </a:solidFill>
              <a:latin typeface="Brill" panose="020F0602050406030203" pitchFamily="34" charset="0"/>
              <a:ea typeface="Brill" panose="020F0602050406030203" pitchFamily="34" charset="0"/>
            </a:endParaRPr>
          </a:p>
          <a:p>
            <a:pPr marL="0" indent="0">
              <a:buNone/>
            </a:pPr>
            <a:r>
              <a:rPr lang="en-US" sz="3200" dirty="0">
                <a:solidFill>
                  <a:schemeClr val="bg1"/>
                </a:solidFill>
                <a:latin typeface="Brill" panose="020F0602050406030203" pitchFamily="34" charset="0"/>
                <a:ea typeface="Brill" panose="020F0602050406030203" pitchFamily="34" charset="0"/>
              </a:rPr>
              <a:t>Tests that we can apply to see if this corruption is true:</a:t>
            </a:r>
          </a:p>
          <a:p>
            <a:r>
              <a:rPr lang="en-US" sz="3200" dirty="0">
                <a:solidFill>
                  <a:schemeClr val="bg1"/>
                </a:solidFill>
                <a:latin typeface="Brill" panose="020F0602050406030203" pitchFamily="34" charset="0"/>
                <a:ea typeface="Brill" panose="020F0602050406030203" pitchFamily="34" charset="0"/>
              </a:rPr>
              <a:t>Name</a:t>
            </a:r>
          </a:p>
          <a:p>
            <a:r>
              <a:rPr lang="en-US" sz="3200" dirty="0">
                <a:solidFill>
                  <a:schemeClr val="bg1"/>
                </a:solidFill>
                <a:latin typeface="Brill" panose="020F0602050406030203" pitchFamily="34" charset="0"/>
                <a:ea typeface="Brill" panose="020F0602050406030203" pitchFamily="34" charset="0"/>
              </a:rPr>
              <a:t>Geography</a:t>
            </a:r>
          </a:p>
        </p:txBody>
      </p:sp>
    </p:spTree>
    <p:extLst>
      <p:ext uri="{BB962C8B-B14F-4D97-AF65-F5344CB8AC3E}">
        <p14:creationId xmlns:p14="http://schemas.microsoft.com/office/powerpoint/2010/main" val="20126246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10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1000"/>
                                        <p:tgtEl>
                                          <p:spTgt spid="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10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fade">
                                      <p:cBhvr>
                                        <p:cTn id="21" dur="1000"/>
                                        <p:tgtEl>
                                          <p:spTgt spid="3">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fade">
                                      <p:cBhvr>
                                        <p:cTn id="24" dur="1000"/>
                                        <p:tgtEl>
                                          <p:spTgt spid="3">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fade">
                                      <p:cBhvr>
                                        <p:cTn id="2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12CD8-E1A8-4954-9244-61B643746643}"/>
              </a:ext>
            </a:extLst>
          </p:cNvPr>
          <p:cNvSpPr>
            <a:spLocks noGrp="1"/>
          </p:cNvSpPr>
          <p:nvPr>
            <p:ph idx="1"/>
          </p:nvPr>
        </p:nvSpPr>
        <p:spPr>
          <a:xfrm>
            <a:off x="70055" y="70055"/>
            <a:ext cx="9003890" cy="6717890"/>
          </a:xfrm>
        </p:spPr>
        <p:txBody>
          <a:bodyPr>
            <a:normAutofit/>
          </a:bodyPr>
          <a:lstStyle/>
          <a:p>
            <a:pPr marL="0" indent="0" algn="ctr">
              <a:buNone/>
            </a:pPr>
            <a:r>
              <a:rPr lang="en-US" sz="3200" dirty="0">
                <a:solidFill>
                  <a:schemeClr val="bg1"/>
                </a:solidFill>
                <a:latin typeface="Brill" panose="020F0602050406030203" pitchFamily="34" charset="0"/>
                <a:ea typeface="Brill" panose="020F0602050406030203" pitchFamily="34" charset="0"/>
              </a:rPr>
              <a:t>Name Test</a:t>
            </a:r>
          </a:p>
          <a:p>
            <a:pPr marL="0" indent="0" algn="ctr">
              <a:buNone/>
            </a:pPr>
            <a:endParaRPr lang="en-US" sz="3200" dirty="0">
              <a:solidFill>
                <a:schemeClr val="bg1"/>
              </a:solidFill>
              <a:latin typeface="Brill" panose="020F0602050406030203" pitchFamily="34" charset="0"/>
              <a:ea typeface="Brill" panose="020F0602050406030203" pitchFamily="34" charset="0"/>
            </a:endParaRPr>
          </a:p>
          <a:p>
            <a:pPr marL="0" indent="0">
              <a:buNone/>
            </a:pPr>
            <a:r>
              <a:rPr lang="en-US" sz="3200" dirty="0">
                <a:solidFill>
                  <a:schemeClr val="bg1"/>
                </a:solidFill>
                <a:latin typeface="Brill" panose="020F0602050406030203" pitchFamily="34" charset="0"/>
                <a:ea typeface="Brill" panose="020F0602050406030203" pitchFamily="34" charset="0"/>
              </a:rPr>
              <a:t>Does anybody here have a hard time remembering names?</a:t>
            </a:r>
          </a:p>
          <a:p>
            <a:pPr marL="0" indent="0">
              <a:buNone/>
            </a:pPr>
            <a:endParaRPr lang="en-US" sz="3200" dirty="0">
              <a:solidFill>
                <a:schemeClr val="bg1"/>
              </a:solidFill>
              <a:latin typeface="Brill" panose="020F0602050406030203" pitchFamily="34" charset="0"/>
              <a:ea typeface="Brill" panose="020F0602050406030203" pitchFamily="34" charset="0"/>
            </a:endParaRPr>
          </a:p>
          <a:p>
            <a:pPr marL="0" indent="0">
              <a:buNone/>
            </a:pPr>
            <a:r>
              <a:rPr lang="en-US" sz="3200" dirty="0">
                <a:solidFill>
                  <a:schemeClr val="bg1"/>
                </a:solidFill>
                <a:latin typeface="Brill" panose="020F0602050406030203" pitchFamily="34" charset="0"/>
                <a:ea typeface="Brill" panose="020F0602050406030203" pitchFamily="34" charset="0"/>
              </a:rPr>
              <a:t>A name is a detail that is easily corrupted in a situation like Bart </a:t>
            </a:r>
            <a:r>
              <a:rPr lang="en-US" sz="3200" dirty="0" err="1">
                <a:solidFill>
                  <a:schemeClr val="bg1"/>
                </a:solidFill>
                <a:latin typeface="Brill" panose="020F0602050406030203" pitchFamily="34" charset="0"/>
                <a:ea typeface="Brill" panose="020F0602050406030203" pitchFamily="34" charset="0"/>
              </a:rPr>
              <a:t>Ehrman</a:t>
            </a:r>
            <a:r>
              <a:rPr lang="en-US" sz="3200" dirty="0">
                <a:solidFill>
                  <a:schemeClr val="bg1"/>
                </a:solidFill>
                <a:latin typeface="Brill" panose="020F0602050406030203" pitchFamily="34" charset="0"/>
                <a:ea typeface="Brill" panose="020F0602050406030203" pitchFamily="34" charset="0"/>
              </a:rPr>
              <a:t> describes because it is a very minor detail that is seemingly random.</a:t>
            </a:r>
          </a:p>
          <a:p>
            <a:pPr marL="0" indent="0">
              <a:buNone/>
            </a:pPr>
            <a:endParaRPr lang="en-US" sz="3200" dirty="0">
              <a:solidFill>
                <a:schemeClr val="bg1"/>
              </a:solidFill>
              <a:latin typeface="Brill" panose="020F0602050406030203" pitchFamily="34" charset="0"/>
              <a:ea typeface="Brill" panose="020F0602050406030203" pitchFamily="34" charset="0"/>
            </a:endParaRPr>
          </a:p>
          <a:p>
            <a:pPr marL="0" indent="0">
              <a:buNone/>
            </a:pPr>
            <a:r>
              <a:rPr lang="en-US" sz="3200" dirty="0">
                <a:solidFill>
                  <a:schemeClr val="bg1"/>
                </a:solidFill>
                <a:latin typeface="Brill" panose="020F0602050406030203" pitchFamily="34" charset="0"/>
                <a:ea typeface="Brill" panose="020F0602050406030203" pitchFamily="34" charset="0"/>
              </a:rPr>
              <a:t>We can’t prove whether the Bible has correctly recorded the names of characters in the stories but we can test to see if they appear in the right proportions.</a:t>
            </a:r>
          </a:p>
        </p:txBody>
      </p:sp>
    </p:spTree>
    <p:extLst>
      <p:ext uri="{BB962C8B-B14F-4D97-AF65-F5344CB8AC3E}">
        <p14:creationId xmlns:p14="http://schemas.microsoft.com/office/powerpoint/2010/main" val="42470517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fade">
                                      <p:cBhvr>
                                        <p:cTn id="1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1284EAA0-CB13-4C80-B6D0-333C9881FE86}"/>
              </a:ext>
            </a:extLst>
          </p:cNvPr>
          <p:cNvGraphicFramePr>
            <a:graphicFrameLocks noGrp="1"/>
          </p:cNvGraphicFramePr>
          <p:nvPr>
            <p:extLst>
              <p:ext uri="{D42A27DB-BD31-4B8C-83A1-F6EECF244321}">
                <p14:modId xmlns:p14="http://schemas.microsoft.com/office/powerpoint/2010/main" val="2633673005"/>
              </p:ext>
            </p:extLst>
          </p:nvPr>
        </p:nvGraphicFramePr>
        <p:xfrm>
          <a:off x="202790" y="69660"/>
          <a:ext cx="8738421" cy="6718680"/>
        </p:xfrm>
        <a:graphic>
          <a:graphicData uri="http://schemas.openxmlformats.org/drawingml/2006/table">
            <a:tbl>
              <a:tblPr/>
              <a:tblGrid>
                <a:gridCol w="744628">
                  <a:extLst>
                    <a:ext uri="{9D8B030D-6E8A-4147-A177-3AD203B41FA5}">
                      <a16:colId xmlns:a16="http://schemas.microsoft.com/office/drawing/2014/main" val="197838053"/>
                    </a:ext>
                  </a:extLst>
                </a:gridCol>
                <a:gridCol w="2890904">
                  <a:extLst>
                    <a:ext uri="{9D8B030D-6E8A-4147-A177-3AD203B41FA5}">
                      <a16:colId xmlns:a16="http://schemas.microsoft.com/office/drawing/2014/main" val="616242172"/>
                    </a:ext>
                  </a:extLst>
                </a:gridCol>
                <a:gridCol w="766529">
                  <a:extLst>
                    <a:ext uri="{9D8B030D-6E8A-4147-A177-3AD203B41FA5}">
                      <a16:colId xmlns:a16="http://schemas.microsoft.com/office/drawing/2014/main" val="3697721297"/>
                    </a:ext>
                  </a:extLst>
                </a:gridCol>
                <a:gridCol w="481817">
                  <a:extLst>
                    <a:ext uri="{9D8B030D-6E8A-4147-A177-3AD203B41FA5}">
                      <a16:colId xmlns:a16="http://schemas.microsoft.com/office/drawing/2014/main" val="2344392927"/>
                    </a:ext>
                  </a:extLst>
                </a:gridCol>
                <a:gridCol w="1226444">
                  <a:extLst>
                    <a:ext uri="{9D8B030D-6E8A-4147-A177-3AD203B41FA5}">
                      <a16:colId xmlns:a16="http://schemas.microsoft.com/office/drawing/2014/main" val="3843777162"/>
                    </a:ext>
                  </a:extLst>
                </a:gridCol>
                <a:gridCol w="1292148">
                  <a:extLst>
                    <a:ext uri="{9D8B030D-6E8A-4147-A177-3AD203B41FA5}">
                      <a16:colId xmlns:a16="http://schemas.microsoft.com/office/drawing/2014/main" val="1635646587"/>
                    </a:ext>
                  </a:extLst>
                </a:gridCol>
                <a:gridCol w="1335951">
                  <a:extLst>
                    <a:ext uri="{9D8B030D-6E8A-4147-A177-3AD203B41FA5}">
                      <a16:colId xmlns:a16="http://schemas.microsoft.com/office/drawing/2014/main" val="3235052813"/>
                    </a:ext>
                  </a:extLst>
                </a:gridCol>
              </a:tblGrid>
              <a:tr h="506550">
                <a:tc gridSpan="7">
                  <a:txBody>
                    <a:bodyPr/>
                    <a:lstStyle/>
                    <a:p>
                      <a:pPr algn="ctr" fontAlgn="b"/>
                      <a:r>
                        <a:rPr lang="en-US" sz="3600" b="0" i="0" u="none" strike="noStrike" dirty="0">
                          <a:solidFill>
                            <a:schemeClr val="bg1"/>
                          </a:solidFill>
                          <a:effectLst/>
                          <a:latin typeface="Brill" panose="020F0602050406030203" pitchFamily="34" charset="0"/>
                        </a:rPr>
                        <a:t>Name Frequency in </a:t>
                      </a:r>
                      <a:r>
                        <a:rPr lang="en-US" sz="3600" b="0" i="0" u="none" strike="noStrike" dirty="0">
                          <a:solidFill>
                            <a:schemeClr val="accent4"/>
                          </a:solidFill>
                          <a:effectLst/>
                          <a:latin typeface="Brill" panose="020F0602050406030203" pitchFamily="34" charset="0"/>
                        </a:rPr>
                        <a:t>Israel</a:t>
                      </a:r>
                      <a:r>
                        <a:rPr lang="en-US" sz="3600" b="0" i="0" u="none" strike="noStrike" dirty="0">
                          <a:solidFill>
                            <a:schemeClr val="bg1"/>
                          </a:solidFill>
                          <a:effectLst/>
                          <a:latin typeface="Brill" panose="020F0602050406030203" pitchFamily="34" charset="0"/>
                        </a:rPr>
                        <a:t> (330 BC to 200 AD)</a:t>
                      </a: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51360653"/>
                  </a:ext>
                </a:extLst>
              </a:tr>
              <a:tr h="506550">
                <a:tc>
                  <a:txBody>
                    <a:bodyPr/>
                    <a:lstStyle/>
                    <a:p>
                      <a:pPr algn="ctr" fontAlgn="b"/>
                      <a:r>
                        <a:rPr lang="en-US" sz="2400" b="0" i="0" u="none" strike="noStrike" dirty="0">
                          <a:solidFill>
                            <a:schemeClr val="bg1"/>
                          </a:solidFill>
                          <a:effectLst/>
                          <a:latin typeface="Brill" panose="020F0602050406030203" pitchFamily="34" charset="0"/>
                        </a:rPr>
                        <a:t>Rank</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Name</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Total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NT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Josephus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Ossuaries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DS Scrolls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04725588"/>
                  </a:ext>
                </a:extLst>
              </a:tr>
              <a:tr h="506550">
                <a:tc>
                  <a:txBody>
                    <a:bodyPr/>
                    <a:lstStyle/>
                    <a:p>
                      <a:pPr algn="ctr" fontAlgn="b"/>
                      <a:r>
                        <a:rPr lang="en-US" sz="2400" b="0" i="0" u="none" strike="noStrike" dirty="0">
                          <a:solidFill>
                            <a:schemeClr val="bg1"/>
                          </a:solidFill>
                          <a:effectLst/>
                          <a:latin typeface="Brill" panose="020F0602050406030203" pitchFamily="34" charset="0"/>
                        </a:rPr>
                        <a:t>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chemeClr val="bg1"/>
                          </a:solidFill>
                          <a:effectLst/>
                          <a:latin typeface="Brill" panose="020F0602050406030203" pitchFamily="34" charset="0"/>
                        </a:rPr>
                        <a:t>Simon/Simeon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243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29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59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72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98805532"/>
                  </a:ext>
                </a:extLst>
              </a:tr>
              <a:tr h="506550">
                <a:tc>
                  <a:txBody>
                    <a:bodyPr/>
                    <a:lstStyle/>
                    <a:p>
                      <a:pPr algn="ctr" fontAlgn="b"/>
                      <a:r>
                        <a:rPr lang="en-US" sz="2400" b="0" i="0" u="none" strike="noStrike" dirty="0">
                          <a:solidFill>
                            <a:schemeClr val="bg1"/>
                          </a:solidFill>
                          <a:effectLst/>
                          <a:latin typeface="Brill" panose="020F0602050406030203" pitchFamily="34" charset="0"/>
                        </a:rPr>
                        <a:t>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chemeClr val="bg1"/>
                          </a:solidFill>
                          <a:effectLst/>
                          <a:latin typeface="Brill" panose="020F0602050406030203" pitchFamily="34" charset="0"/>
                        </a:rPr>
                        <a:t>Joseph/</a:t>
                      </a:r>
                      <a:r>
                        <a:rPr lang="en-US" sz="2400" b="0" i="0" u="none" strike="noStrike" dirty="0" err="1">
                          <a:solidFill>
                            <a:schemeClr val="bg1"/>
                          </a:solidFill>
                          <a:effectLst/>
                          <a:latin typeface="Brill" panose="020F0602050406030203" pitchFamily="34" charset="0"/>
                        </a:rPr>
                        <a:t>Joses</a:t>
                      </a:r>
                      <a:endParaRPr lang="en-US" sz="2400" b="0" i="0" u="none" strike="noStrike" dirty="0">
                        <a:solidFill>
                          <a:schemeClr val="bg1"/>
                        </a:solidFill>
                        <a:effectLst/>
                        <a:latin typeface="Brill" panose="020F0602050406030203"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218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21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45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78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54871493"/>
                  </a:ext>
                </a:extLst>
              </a:tr>
              <a:tr h="506550">
                <a:tc>
                  <a:txBody>
                    <a:bodyPr/>
                    <a:lstStyle/>
                    <a:p>
                      <a:pPr algn="ctr" fontAlgn="b"/>
                      <a:r>
                        <a:rPr lang="en-US" sz="2400" b="0" i="0" u="none" strike="noStrike" dirty="0">
                          <a:solidFill>
                            <a:schemeClr val="bg1"/>
                          </a:solidFill>
                          <a:effectLst/>
                          <a:latin typeface="Brill" panose="020F0602050406030203"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a:solidFill>
                            <a:schemeClr val="bg1"/>
                          </a:solidFill>
                          <a:effectLst/>
                          <a:latin typeface="Brill" panose="020F0602050406030203" pitchFamily="34" charset="0"/>
                        </a:rPr>
                        <a:t>Lazarus/Eleazar</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166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20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29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52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28045327"/>
                  </a:ext>
                </a:extLst>
              </a:tr>
              <a:tr h="506550">
                <a:tc>
                  <a:txBody>
                    <a:bodyPr/>
                    <a:lstStyle/>
                    <a:p>
                      <a:pPr algn="ctr" fontAlgn="b"/>
                      <a:r>
                        <a:rPr lang="en-US" sz="2400" b="0" i="0" u="none" strike="noStrike" dirty="0">
                          <a:solidFill>
                            <a:schemeClr val="bg1"/>
                          </a:solidFill>
                          <a:effectLst/>
                          <a:latin typeface="Brill" panose="020F0602050406030203"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chemeClr val="bg1"/>
                          </a:solidFill>
                          <a:effectLst/>
                          <a:latin typeface="Brill" panose="020F0602050406030203" pitchFamily="34" charset="0"/>
                        </a:rPr>
                        <a:t>Judas/Judah</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164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14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44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35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26912279"/>
                  </a:ext>
                </a:extLst>
              </a:tr>
              <a:tr h="506550">
                <a:tc>
                  <a:txBody>
                    <a:bodyPr/>
                    <a:lstStyle/>
                    <a:p>
                      <a:pPr algn="ctr" fontAlgn="b"/>
                      <a:r>
                        <a:rPr lang="en-US" sz="2400" b="0" i="0" u="none" strike="noStrike" dirty="0">
                          <a:solidFill>
                            <a:schemeClr val="bg1"/>
                          </a:solidFill>
                          <a:effectLst/>
                          <a:latin typeface="Brill" panose="020F0602050406030203" pitchFamily="34" charset="0"/>
                        </a:rPr>
                        <a:t>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chemeClr val="bg1"/>
                          </a:solidFill>
                          <a:effectLst/>
                          <a:latin typeface="Brill" panose="020F0602050406030203" pitchFamily="34" charset="0"/>
                        </a:rPr>
                        <a:t>John/</a:t>
                      </a:r>
                      <a:r>
                        <a:rPr lang="en-US" sz="2400" b="0" i="0" u="none" strike="noStrike" dirty="0" err="1">
                          <a:solidFill>
                            <a:schemeClr val="bg1"/>
                          </a:solidFill>
                          <a:effectLst/>
                          <a:latin typeface="Brill" panose="020F0602050406030203" pitchFamily="34" charset="0"/>
                        </a:rPr>
                        <a:t>Johanan</a:t>
                      </a:r>
                      <a:endParaRPr lang="en-US" sz="2400" b="0" i="0" u="none" strike="noStrike" dirty="0">
                        <a:solidFill>
                          <a:schemeClr val="bg1"/>
                        </a:solidFill>
                        <a:effectLst/>
                        <a:latin typeface="Brill" panose="020F0602050406030203"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122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13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25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40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3690044"/>
                  </a:ext>
                </a:extLst>
              </a:tr>
              <a:tr h="506550">
                <a:tc>
                  <a:txBody>
                    <a:bodyPr/>
                    <a:lstStyle/>
                    <a:p>
                      <a:pPr algn="ctr" fontAlgn="b"/>
                      <a:r>
                        <a:rPr lang="en-US" sz="2400" b="0" i="0" u="none" strike="noStrike" dirty="0">
                          <a:solidFill>
                            <a:schemeClr val="bg1"/>
                          </a:solidFill>
                          <a:effectLst/>
                          <a:latin typeface="Brill" panose="020F0602050406030203" pitchFamily="34" charset="0"/>
                        </a:rPr>
                        <a:t>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chemeClr val="bg1"/>
                          </a:solidFill>
                          <a:effectLst/>
                          <a:latin typeface="Brill" panose="020F0602050406030203" pitchFamily="34" charset="0"/>
                        </a:rPr>
                        <a:t>Jesus/Joshua</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99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14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22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38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57864842"/>
                  </a:ext>
                </a:extLst>
              </a:tr>
              <a:tr h="506550">
                <a:tc>
                  <a:txBody>
                    <a:bodyPr/>
                    <a:lstStyle/>
                    <a:p>
                      <a:pPr algn="ctr" fontAlgn="b"/>
                      <a:r>
                        <a:rPr lang="en-US" sz="2400" b="0" i="0" u="none" strike="noStrike" dirty="0">
                          <a:solidFill>
                            <a:schemeClr val="bg1"/>
                          </a:solidFill>
                          <a:effectLst/>
                          <a:latin typeface="Brill" panose="020F0602050406030203" pitchFamily="34" charset="0"/>
                        </a:rPr>
                        <a:t>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chemeClr val="bg1"/>
                          </a:solidFill>
                          <a:effectLst/>
                          <a:latin typeface="Brill" panose="020F0602050406030203" pitchFamily="34" charset="0"/>
                        </a:rPr>
                        <a:t>Ananias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82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10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18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13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3502318"/>
                  </a:ext>
                </a:extLst>
              </a:tr>
              <a:tr h="506550">
                <a:tc>
                  <a:txBody>
                    <a:bodyPr/>
                    <a:lstStyle/>
                    <a:p>
                      <a:pPr algn="ctr" fontAlgn="b"/>
                      <a:r>
                        <a:rPr lang="en-US" sz="2400" b="0" i="0" u="none" strike="noStrike" dirty="0">
                          <a:solidFill>
                            <a:schemeClr val="bg1"/>
                          </a:solidFill>
                          <a:effectLst/>
                          <a:latin typeface="Brill" panose="020F0602050406030203" pitchFamily="34" charset="0"/>
                        </a:rPr>
                        <a:t>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chemeClr val="bg1"/>
                          </a:solidFill>
                          <a:effectLst/>
                          <a:latin typeface="Brill" panose="020F0602050406030203" pitchFamily="34" charset="0"/>
                        </a:rPr>
                        <a:t>Jonathan</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71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2400" b="0" i="0" u="none" strike="noStrike">
                        <a:solidFill>
                          <a:schemeClr val="bg1"/>
                        </a:solidFill>
                        <a:effectLst/>
                        <a:latin typeface="Brill" panose="020F0602050406030203"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14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14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21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32925242"/>
                  </a:ext>
                </a:extLst>
              </a:tr>
              <a:tr h="506550">
                <a:tc>
                  <a:txBody>
                    <a:bodyPr/>
                    <a:lstStyle/>
                    <a:p>
                      <a:pPr algn="ctr" fontAlgn="b"/>
                      <a:r>
                        <a:rPr lang="en-US" sz="2400" b="0" i="0" u="none" strike="noStrike" dirty="0">
                          <a:solidFill>
                            <a:schemeClr val="bg1"/>
                          </a:solidFill>
                          <a:effectLst/>
                          <a:latin typeface="Brill" panose="020F0602050406030203" pitchFamily="34" charset="0"/>
                        </a:rPr>
                        <a:t>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chemeClr val="bg1"/>
                          </a:solidFill>
                          <a:effectLst/>
                          <a:latin typeface="Brill" panose="020F0602050406030203" pitchFamily="34" charset="0"/>
                        </a:rPr>
                        <a:t>Matthew/Mattathias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62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12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17</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15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05108709"/>
                  </a:ext>
                </a:extLst>
              </a:tr>
              <a:tr h="506550">
                <a:tc>
                  <a:txBody>
                    <a:bodyPr/>
                    <a:lstStyle/>
                    <a:p>
                      <a:pPr algn="ctr" fontAlgn="b"/>
                      <a:r>
                        <a:rPr lang="en-US" sz="2400" b="0" i="0" u="none" strike="noStrike" dirty="0">
                          <a:solidFill>
                            <a:schemeClr val="bg1"/>
                          </a:solidFill>
                          <a:effectLst/>
                          <a:latin typeface="Brill" panose="020F0602050406030203" pitchFamily="34" charset="0"/>
                        </a:rPr>
                        <a:t>10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chemeClr val="bg1"/>
                          </a:solidFill>
                          <a:effectLst/>
                          <a:latin typeface="Brill" panose="020F0602050406030203" pitchFamily="34" charset="0"/>
                        </a:rPr>
                        <a:t>Manaen/Menahem</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42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a:solidFill>
                            <a:schemeClr val="bg1"/>
                          </a:solidFill>
                          <a:effectLst/>
                          <a:latin typeface="Brill" panose="020F0602050406030203"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23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573117"/>
                  </a:ext>
                </a:extLst>
              </a:tr>
              <a:tr h="506550">
                <a:tc>
                  <a:txBody>
                    <a:bodyPr/>
                    <a:lstStyle/>
                    <a:p>
                      <a:pPr algn="ctr" fontAlgn="b"/>
                      <a:r>
                        <a:rPr lang="en-US" sz="2400" b="0" i="0" u="none" strike="noStrike" dirty="0">
                          <a:solidFill>
                            <a:schemeClr val="bg1"/>
                          </a:solidFill>
                          <a:effectLst/>
                          <a:latin typeface="Brill" panose="020F0602050406030203" pitchFamily="34" charset="0"/>
                        </a:rPr>
                        <a:t>11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2400" b="0" i="0" u="none" strike="noStrike" dirty="0">
                          <a:solidFill>
                            <a:schemeClr val="bg1"/>
                          </a:solidFill>
                          <a:effectLst/>
                          <a:latin typeface="Brill" panose="020F0602050406030203" pitchFamily="34" charset="0"/>
                        </a:rPr>
                        <a:t>James/Jacob</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40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5</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2400" b="0" i="0" u="none" strike="noStrike" dirty="0">
                          <a:solidFill>
                            <a:schemeClr val="bg1"/>
                          </a:solidFill>
                          <a:effectLst/>
                          <a:latin typeface="Brill" panose="020F0602050406030203" pitchFamily="34" charset="0"/>
                        </a:rPr>
                        <a:t>10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83906"/>
                  </a:ext>
                </a:extLst>
              </a:tr>
            </a:tbl>
          </a:graphicData>
        </a:graphic>
      </p:graphicFrame>
    </p:spTree>
    <p:extLst>
      <p:ext uri="{BB962C8B-B14F-4D97-AF65-F5344CB8AC3E}">
        <p14:creationId xmlns:p14="http://schemas.microsoft.com/office/powerpoint/2010/main" val="17890677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EA4A7C3-77E7-4012-BB33-30A17C1D97D7}"/>
              </a:ext>
            </a:extLst>
          </p:cNvPr>
          <p:cNvGraphicFramePr>
            <a:graphicFrameLocks noGrp="1"/>
          </p:cNvGraphicFramePr>
          <p:nvPr>
            <p:extLst>
              <p:ext uri="{D42A27DB-BD31-4B8C-83A1-F6EECF244321}">
                <p14:modId xmlns:p14="http://schemas.microsoft.com/office/powerpoint/2010/main" val="3416554221"/>
              </p:ext>
            </p:extLst>
          </p:nvPr>
        </p:nvGraphicFramePr>
        <p:xfrm>
          <a:off x="92178" y="1692378"/>
          <a:ext cx="8959644" cy="3473244"/>
        </p:xfrm>
        <a:graphic>
          <a:graphicData uri="http://schemas.openxmlformats.org/drawingml/2006/table">
            <a:tbl>
              <a:tblPr/>
              <a:tblGrid>
                <a:gridCol w="5423728">
                  <a:extLst>
                    <a:ext uri="{9D8B030D-6E8A-4147-A177-3AD203B41FA5}">
                      <a16:colId xmlns:a16="http://schemas.microsoft.com/office/drawing/2014/main" val="2354995905"/>
                    </a:ext>
                  </a:extLst>
                </a:gridCol>
                <a:gridCol w="1453322">
                  <a:extLst>
                    <a:ext uri="{9D8B030D-6E8A-4147-A177-3AD203B41FA5}">
                      <a16:colId xmlns:a16="http://schemas.microsoft.com/office/drawing/2014/main" val="2742160171"/>
                    </a:ext>
                  </a:extLst>
                </a:gridCol>
                <a:gridCol w="2082594">
                  <a:extLst>
                    <a:ext uri="{9D8B030D-6E8A-4147-A177-3AD203B41FA5}">
                      <a16:colId xmlns:a16="http://schemas.microsoft.com/office/drawing/2014/main" val="3709043882"/>
                    </a:ext>
                  </a:extLst>
                </a:gridCol>
              </a:tblGrid>
              <a:tr h="868311">
                <a:tc gridSpan="3">
                  <a:txBody>
                    <a:bodyPr/>
                    <a:lstStyle/>
                    <a:p>
                      <a:pPr algn="ctr" fontAlgn="b"/>
                      <a:r>
                        <a:rPr lang="en-US" sz="3600" b="0" i="0" u="none" strike="noStrike" dirty="0">
                          <a:solidFill>
                            <a:schemeClr val="bg1"/>
                          </a:solidFill>
                          <a:effectLst/>
                          <a:latin typeface="Brill" panose="020F0602050406030203" pitchFamily="34" charset="0"/>
                        </a:rPr>
                        <a:t>Correlation of Names</a:t>
                      </a:r>
                    </a:p>
                  </a:txBody>
                  <a:tcPr marL="45720" marR="45720" anchor="ctr">
                    <a:lnL>
                      <a:noFill/>
                    </a:lnL>
                    <a:lnR>
                      <a:noFill/>
                    </a:lnR>
                    <a:lnT>
                      <a:noFill/>
                    </a:lnT>
                    <a:lnB>
                      <a:noFill/>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52726950"/>
                  </a:ext>
                </a:extLst>
              </a:tr>
              <a:tr h="868311">
                <a:tc>
                  <a:txBody>
                    <a:bodyPr/>
                    <a:lstStyle/>
                    <a:p>
                      <a:pPr algn="ctr" fontAlgn="b"/>
                      <a:endParaRPr lang="en-US" sz="2400" b="0" i="0" u="none" strike="noStrike" dirty="0">
                        <a:solidFill>
                          <a:schemeClr val="bg1"/>
                        </a:solidFill>
                        <a:effectLst/>
                        <a:latin typeface="Brill" panose="020F0602050406030203" pitchFamily="34" charset="0"/>
                      </a:endParaRPr>
                    </a:p>
                  </a:txBody>
                  <a:tcPr marL="45720" marR="45720" anchor="ctr">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 of all in Israel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 of all in Gospels/Acts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92343015"/>
                  </a:ext>
                </a:extLst>
              </a:tr>
              <a:tr h="868311">
                <a:tc>
                  <a:txBody>
                    <a:bodyPr/>
                    <a:lstStyle/>
                    <a:p>
                      <a:pPr algn="l" fontAlgn="b"/>
                      <a:r>
                        <a:rPr lang="en-US" sz="2400" b="0" i="0" u="none" strike="noStrike" dirty="0">
                          <a:solidFill>
                            <a:schemeClr val="bg1"/>
                          </a:solidFill>
                          <a:effectLst/>
                          <a:latin typeface="Brill" panose="020F0602050406030203" pitchFamily="34" charset="0"/>
                        </a:rPr>
                        <a:t>Men with one of the two most popular names, Simon or Joseph</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15.60%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18.20%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39656669"/>
                  </a:ext>
                </a:extLst>
              </a:tr>
              <a:tr h="868311">
                <a:tc>
                  <a:txBody>
                    <a:bodyPr/>
                    <a:lstStyle/>
                    <a:p>
                      <a:pPr algn="l" fontAlgn="b"/>
                      <a:r>
                        <a:rPr lang="en-US" sz="2400" b="0" i="0" u="none" strike="noStrike" dirty="0">
                          <a:solidFill>
                            <a:schemeClr val="bg1"/>
                          </a:solidFill>
                          <a:effectLst/>
                          <a:latin typeface="Brill" panose="020F0602050406030203" pitchFamily="34" charset="0"/>
                        </a:rPr>
                        <a:t>Men with one of the nine most popular names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41.50%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40.30%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93351136"/>
                  </a:ext>
                </a:extLst>
              </a:tr>
            </a:tbl>
          </a:graphicData>
        </a:graphic>
      </p:graphicFrame>
    </p:spTree>
    <p:extLst>
      <p:ext uri="{BB962C8B-B14F-4D97-AF65-F5344CB8AC3E}">
        <p14:creationId xmlns:p14="http://schemas.microsoft.com/office/powerpoint/2010/main" val="1085528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4997FE5-9ACC-486C-8633-10099FBF3A19}"/>
              </a:ext>
            </a:extLst>
          </p:cNvPr>
          <p:cNvGraphicFramePr>
            <a:graphicFrameLocks noGrp="1"/>
          </p:cNvGraphicFramePr>
          <p:nvPr>
            <p:extLst>
              <p:ext uri="{D42A27DB-BD31-4B8C-83A1-F6EECF244321}">
                <p14:modId xmlns:p14="http://schemas.microsoft.com/office/powerpoint/2010/main" val="575154285"/>
              </p:ext>
            </p:extLst>
          </p:nvPr>
        </p:nvGraphicFramePr>
        <p:xfrm>
          <a:off x="1730375" y="1267826"/>
          <a:ext cx="5683250" cy="4421208"/>
        </p:xfrm>
        <a:graphic>
          <a:graphicData uri="http://schemas.openxmlformats.org/drawingml/2006/table">
            <a:tbl>
              <a:tblPr/>
              <a:tblGrid>
                <a:gridCol w="1658629">
                  <a:extLst>
                    <a:ext uri="{9D8B030D-6E8A-4147-A177-3AD203B41FA5}">
                      <a16:colId xmlns:a16="http://schemas.microsoft.com/office/drawing/2014/main" val="831929210"/>
                    </a:ext>
                  </a:extLst>
                </a:gridCol>
                <a:gridCol w="2024508">
                  <a:extLst>
                    <a:ext uri="{9D8B030D-6E8A-4147-A177-3AD203B41FA5}">
                      <a16:colId xmlns:a16="http://schemas.microsoft.com/office/drawing/2014/main" val="3979536692"/>
                    </a:ext>
                  </a:extLst>
                </a:gridCol>
                <a:gridCol w="2000113">
                  <a:extLst>
                    <a:ext uri="{9D8B030D-6E8A-4147-A177-3AD203B41FA5}">
                      <a16:colId xmlns:a16="http://schemas.microsoft.com/office/drawing/2014/main" val="2928637752"/>
                    </a:ext>
                  </a:extLst>
                </a:gridCol>
              </a:tblGrid>
              <a:tr h="480261">
                <a:tc gridSpan="3">
                  <a:txBody>
                    <a:bodyPr/>
                    <a:lstStyle/>
                    <a:p>
                      <a:pPr algn="ctr" fontAlgn="b"/>
                      <a:r>
                        <a:rPr lang="en-US" sz="3200" b="0" i="0" u="none" strike="noStrike" dirty="0">
                          <a:solidFill>
                            <a:schemeClr val="bg1"/>
                          </a:solidFill>
                          <a:effectLst/>
                          <a:latin typeface="Brill" panose="020F0602050406030203" pitchFamily="34" charset="0"/>
                        </a:rPr>
                        <a:t>Popular names by Region</a:t>
                      </a:r>
                    </a:p>
                  </a:txBody>
                  <a:tcPr marL="45720" marR="4572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43477956"/>
                  </a:ext>
                </a:extLst>
              </a:tr>
              <a:tr h="480261">
                <a:tc>
                  <a:txBody>
                    <a:bodyPr/>
                    <a:lstStyle/>
                    <a:p>
                      <a:pPr algn="ctr" fontAlgn="b"/>
                      <a:r>
                        <a:rPr lang="en-US" sz="2400" b="0" i="0" u="none" strike="noStrike" dirty="0">
                          <a:solidFill>
                            <a:schemeClr val="bg1"/>
                          </a:solidFill>
                          <a:effectLst/>
                          <a:latin typeface="Brill" panose="020F0602050406030203" pitchFamily="34" charset="0"/>
                        </a:rPr>
                        <a:t>Name</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Rank in Egypt</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Rank in Israel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1039868"/>
                  </a:ext>
                </a:extLst>
              </a:tr>
              <a:tr h="480261">
                <a:tc>
                  <a:txBody>
                    <a:bodyPr/>
                    <a:lstStyle/>
                    <a:p>
                      <a:pPr algn="l" fontAlgn="b"/>
                      <a:r>
                        <a:rPr lang="en-US" sz="2400" b="0" i="0" u="none" strike="noStrike" dirty="0">
                          <a:solidFill>
                            <a:schemeClr val="bg1"/>
                          </a:solidFill>
                          <a:effectLst/>
                          <a:latin typeface="Brill" panose="020F0602050406030203" pitchFamily="34" charset="0"/>
                        </a:rPr>
                        <a:t>Eleazar</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1</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409659016"/>
                  </a:ext>
                </a:extLst>
              </a:tr>
              <a:tr h="480261">
                <a:tc>
                  <a:txBody>
                    <a:bodyPr/>
                    <a:lstStyle/>
                    <a:p>
                      <a:pPr algn="l" fontAlgn="b"/>
                      <a:r>
                        <a:rPr lang="en-US" sz="2400" b="0" i="0" u="none" strike="noStrike" dirty="0" err="1">
                          <a:solidFill>
                            <a:schemeClr val="bg1"/>
                          </a:solidFill>
                          <a:effectLst/>
                          <a:latin typeface="Brill" panose="020F0602050406030203" pitchFamily="34" charset="0"/>
                        </a:rPr>
                        <a:t>Sabbataius</a:t>
                      </a:r>
                      <a:endParaRPr lang="en-US" sz="2400" b="0" i="0" u="none" strike="noStrike" dirty="0">
                        <a:solidFill>
                          <a:schemeClr val="bg1"/>
                        </a:solidFill>
                        <a:effectLst/>
                        <a:latin typeface="Brill" panose="020F0602050406030203"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68=</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15830849"/>
                  </a:ext>
                </a:extLst>
              </a:tr>
              <a:tr h="480261">
                <a:tc>
                  <a:txBody>
                    <a:bodyPr/>
                    <a:lstStyle/>
                    <a:p>
                      <a:pPr algn="l" fontAlgn="b"/>
                      <a:r>
                        <a:rPr lang="en-US" sz="2400" b="0" i="0" u="none" strike="noStrike" dirty="0">
                          <a:solidFill>
                            <a:schemeClr val="bg1"/>
                          </a:solidFill>
                          <a:effectLst/>
                          <a:latin typeface="Brill" panose="020F0602050406030203" pitchFamily="34" charset="0"/>
                        </a:rPr>
                        <a:t>Joseph</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2</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514425806"/>
                  </a:ext>
                </a:extLst>
              </a:tr>
              <a:tr h="480261">
                <a:tc>
                  <a:txBody>
                    <a:bodyPr/>
                    <a:lstStyle/>
                    <a:p>
                      <a:pPr algn="l" fontAlgn="b"/>
                      <a:r>
                        <a:rPr lang="en-US" sz="2400" b="0" i="0" u="none" strike="noStrike" dirty="0" err="1">
                          <a:solidFill>
                            <a:schemeClr val="bg1"/>
                          </a:solidFill>
                          <a:effectLst/>
                          <a:latin typeface="Brill" panose="020F0602050406030203" pitchFamily="34" charset="0"/>
                        </a:rPr>
                        <a:t>Dositheus</a:t>
                      </a:r>
                      <a:endParaRPr lang="en-US" sz="2400" b="0" i="0" u="none" strike="noStrike" dirty="0">
                        <a:solidFill>
                          <a:schemeClr val="bg1"/>
                        </a:solidFill>
                        <a:effectLst/>
                        <a:latin typeface="Brill" panose="020F0602050406030203"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16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215068859"/>
                  </a:ext>
                </a:extLst>
              </a:tr>
              <a:tr h="480261">
                <a:tc>
                  <a:txBody>
                    <a:bodyPr/>
                    <a:lstStyle/>
                    <a:p>
                      <a:pPr algn="l" fontAlgn="b"/>
                      <a:r>
                        <a:rPr lang="en-US" sz="2400" b="0" i="0" u="none" strike="noStrike" dirty="0">
                          <a:solidFill>
                            <a:schemeClr val="bg1"/>
                          </a:solidFill>
                          <a:effectLst/>
                          <a:latin typeface="Brill" panose="020F0602050406030203" pitchFamily="34" charset="0"/>
                        </a:rPr>
                        <a:t>Pappus</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4=</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39=</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9822481"/>
                  </a:ext>
                </a:extLst>
              </a:tr>
              <a:tr h="480261">
                <a:tc>
                  <a:txBody>
                    <a:bodyPr/>
                    <a:lstStyle/>
                    <a:p>
                      <a:pPr algn="l" fontAlgn="b"/>
                      <a:r>
                        <a:rPr lang="en-US" sz="2400" b="0" i="0" u="none" strike="noStrike" dirty="0" err="1">
                          <a:solidFill>
                            <a:schemeClr val="bg1"/>
                          </a:solidFill>
                          <a:effectLst/>
                          <a:latin typeface="Brill" panose="020F0602050406030203" pitchFamily="34" charset="0"/>
                        </a:rPr>
                        <a:t>Ptolemaius</a:t>
                      </a:r>
                      <a:endParaRPr lang="en-US" sz="2400" b="0" i="0" u="none" strike="noStrike" dirty="0">
                        <a:solidFill>
                          <a:schemeClr val="bg1"/>
                        </a:solidFill>
                        <a:effectLst/>
                        <a:latin typeface="Brill" panose="020F0602050406030203" pitchFamily="34" charset="0"/>
                      </a:endParaRP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a:solidFill>
                            <a:schemeClr val="bg1"/>
                          </a:solidFill>
                          <a:effectLst/>
                          <a:latin typeface="Brill" panose="020F0602050406030203" pitchFamily="34" charset="0"/>
                        </a:rPr>
                        <a:t>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50=</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170779487"/>
                  </a:ext>
                </a:extLst>
              </a:tr>
              <a:tr h="480261">
                <a:tc>
                  <a:txBody>
                    <a:bodyPr/>
                    <a:lstStyle/>
                    <a:p>
                      <a:pPr algn="l" fontAlgn="b"/>
                      <a:r>
                        <a:rPr lang="en-US" sz="2400" b="0" i="0" u="none" strike="noStrike" dirty="0">
                          <a:solidFill>
                            <a:schemeClr val="bg1"/>
                          </a:solidFill>
                          <a:effectLst/>
                          <a:latin typeface="Brill" panose="020F0602050406030203" pitchFamily="34" charset="0"/>
                        </a:rPr>
                        <a:t>Samuel</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6=</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b"/>
                      <a:r>
                        <a:rPr lang="en-US" sz="2400" b="0" i="0" u="none" strike="noStrike" dirty="0">
                          <a:solidFill>
                            <a:schemeClr val="bg1"/>
                          </a:solidFill>
                          <a:effectLst/>
                          <a:latin typeface="Brill" panose="020F0602050406030203" pitchFamily="34" charset="0"/>
                        </a:rPr>
                        <a:t>23</a:t>
                      </a:r>
                    </a:p>
                  </a:txBody>
                  <a:tcPr marL="45720" marR="4572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97235906"/>
                  </a:ext>
                </a:extLst>
              </a:tr>
            </a:tbl>
          </a:graphicData>
        </a:graphic>
      </p:graphicFrame>
    </p:spTree>
    <p:extLst>
      <p:ext uri="{BB962C8B-B14F-4D97-AF65-F5344CB8AC3E}">
        <p14:creationId xmlns:p14="http://schemas.microsoft.com/office/powerpoint/2010/main" val="16803897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F12CD8-E1A8-4954-9244-61B643746643}"/>
              </a:ext>
            </a:extLst>
          </p:cNvPr>
          <p:cNvSpPr>
            <a:spLocks noGrp="1"/>
          </p:cNvSpPr>
          <p:nvPr>
            <p:ph idx="1"/>
          </p:nvPr>
        </p:nvSpPr>
        <p:spPr>
          <a:xfrm>
            <a:off x="70055" y="70055"/>
            <a:ext cx="9003890" cy="6717890"/>
          </a:xfrm>
        </p:spPr>
        <p:txBody>
          <a:bodyPr>
            <a:normAutofit/>
          </a:bodyPr>
          <a:lstStyle/>
          <a:p>
            <a:pPr marL="0" indent="0">
              <a:buNone/>
            </a:pPr>
            <a:r>
              <a:rPr lang="en-US" sz="3200" dirty="0">
                <a:solidFill>
                  <a:schemeClr val="bg1"/>
                </a:solidFill>
                <a:latin typeface="Brill" panose="020F0602050406030203" pitchFamily="34" charset="0"/>
                <a:ea typeface="Brill" panose="020F0602050406030203" pitchFamily="34" charset="0"/>
              </a:rPr>
              <a:t>Simon</a:t>
            </a:r>
          </a:p>
          <a:p>
            <a:r>
              <a:rPr lang="en-US" sz="3200" dirty="0">
                <a:solidFill>
                  <a:schemeClr val="bg1"/>
                </a:solidFill>
                <a:latin typeface="Brill" panose="020F0602050406030203" pitchFamily="34" charset="0"/>
                <a:ea typeface="Brill" panose="020F0602050406030203" pitchFamily="34" charset="0"/>
              </a:rPr>
              <a:t>Simon Peter (Matthew 4:18)</a:t>
            </a:r>
          </a:p>
          <a:p>
            <a:r>
              <a:rPr lang="en-US" sz="3200" dirty="0">
                <a:solidFill>
                  <a:schemeClr val="bg1"/>
                </a:solidFill>
                <a:latin typeface="Brill" panose="020F0602050406030203" pitchFamily="34" charset="0"/>
                <a:ea typeface="Brill" panose="020F0602050406030203" pitchFamily="34" charset="0"/>
              </a:rPr>
              <a:t>Simon the brother of Jesus (Matthew 13:55)</a:t>
            </a:r>
          </a:p>
          <a:p>
            <a:r>
              <a:rPr lang="en-US" sz="3200" dirty="0">
                <a:solidFill>
                  <a:schemeClr val="bg1"/>
                </a:solidFill>
                <a:latin typeface="Brill" panose="020F0602050406030203" pitchFamily="34" charset="0"/>
                <a:ea typeface="Brill" panose="020F0602050406030203" pitchFamily="34" charset="0"/>
              </a:rPr>
              <a:t>Simon the </a:t>
            </a:r>
            <a:r>
              <a:rPr lang="en-US" sz="3200" dirty="0" err="1">
                <a:solidFill>
                  <a:schemeClr val="bg1"/>
                </a:solidFill>
                <a:latin typeface="Brill" panose="020F0602050406030203" pitchFamily="34" charset="0"/>
                <a:ea typeface="Brill" panose="020F0602050406030203" pitchFamily="34" charset="0"/>
              </a:rPr>
              <a:t>Cyrenian</a:t>
            </a:r>
            <a:r>
              <a:rPr lang="en-US" sz="3200" dirty="0">
                <a:solidFill>
                  <a:schemeClr val="bg1"/>
                </a:solidFill>
                <a:latin typeface="Brill" panose="020F0602050406030203" pitchFamily="34" charset="0"/>
                <a:ea typeface="Brill" panose="020F0602050406030203" pitchFamily="34" charset="0"/>
              </a:rPr>
              <a:t> (Matthew 27:32)*</a:t>
            </a:r>
          </a:p>
          <a:p>
            <a:r>
              <a:rPr lang="en-US" sz="3200" dirty="0">
                <a:solidFill>
                  <a:schemeClr val="bg1"/>
                </a:solidFill>
                <a:latin typeface="Brill" panose="020F0602050406030203" pitchFamily="34" charset="0"/>
                <a:ea typeface="Brill" panose="020F0602050406030203" pitchFamily="34" charset="0"/>
              </a:rPr>
              <a:t>Simon the Zealot/Canaanite (Mark 3:18)</a:t>
            </a:r>
          </a:p>
          <a:p>
            <a:r>
              <a:rPr lang="en-US" sz="3200" dirty="0">
                <a:solidFill>
                  <a:schemeClr val="bg1"/>
                </a:solidFill>
                <a:latin typeface="Brill" panose="020F0602050406030203" pitchFamily="34" charset="0"/>
                <a:ea typeface="Brill" panose="020F0602050406030203" pitchFamily="34" charset="0"/>
              </a:rPr>
              <a:t>Simon the Leper (Mark 14:3)</a:t>
            </a:r>
          </a:p>
          <a:p>
            <a:r>
              <a:rPr lang="en-US" sz="3200" dirty="0">
                <a:solidFill>
                  <a:schemeClr val="bg1"/>
                </a:solidFill>
                <a:latin typeface="Brill" panose="020F0602050406030203" pitchFamily="34" charset="0"/>
                <a:ea typeface="Brill" panose="020F0602050406030203" pitchFamily="34" charset="0"/>
              </a:rPr>
              <a:t>Simon the father of Judas Iscariot (John 6:71)</a:t>
            </a:r>
          </a:p>
          <a:p>
            <a:r>
              <a:rPr lang="en-US" sz="3200" dirty="0">
                <a:solidFill>
                  <a:schemeClr val="bg1"/>
                </a:solidFill>
                <a:latin typeface="Brill" panose="020F0602050406030203" pitchFamily="34" charset="0"/>
                <a:ea typeface="Brill" panose="020F0602050406030203" pitchFamily="34" charset="0"/>
              </a:rPr>
              <a:t>Simon the Sorcerer (Acts 8:9)</a:t>
            </a:r>
          </a:p>
          <a:p>
            <a:r>
              <a:rPr lang="en-US" sz="3200" dirty="0">
                <a:solidFill>
                  <a:schemeClr val="bg1"/>
                </a:solidFill>
                <a:latin typeface="Brill" panose="020F0602050406030203" pitchFamily="34" charset="0"/>
                <a:ea typeface="Brill" panose="020F0602050406030203" pitchFamily="34" charset="0"/>
              </a:rPr>
              <a:t>Simon the Tanner (Acts 9:43)</a:t>
            </a:r>
          </a:p>
          <a:p>
            <a:r>
              <a:rPr lang="en-US" sz="3200" dirty="0">
                <a:solidFill>
                  <a:schemeClr val="bg1"/>
                </a:solidFill>
                <a:latin typeface="Brill" panose="020F0602050406030203" pitchFamily="34" charset="0"/>
                <a:ea typeface="Brill" panose="020F0602050406030203" pitchFamily="34" charset="0"/>
              </a:rPr>
              <a:t>Simeon (Luke 2:25)</a:t>
            </a:r>
          </a:p>
          <a:p>
            <a:r>
              <a:rPr lang="en-US" sz="3200" dirty="0">
                <a:solidFill>
                  <a:schemeClr val="bg1"/>
                </a:solidFill>
                <a:latin typeface="Brill" panose="020F0602050406030203" pitchFamily="34" charset="0"/>
                <a:ea typeface="Brill" panose="020F0602050406030203" pitchFamily="34" charset="0"/>
              </a:rPr>
              <a:t>Simeon called Niger (Acts 13:1)*</a:t>
            </a:r>
          </a:p>
        </p:txBody>
      </p:sp>
    </p:spTree>
    <p:extLst>
      <p:ext uri="{BB962C8B-B14F-4D97-AF65-F5344CB8AC3E}">
        <p14:creationId xmlns:p14="http://schemas.microsoft.com/office/powerpoint/2010/main" val="28197695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608</TotalTime>
  <Words>1580</Words>
  <Application>Microsoft Office PowerPoint</Application>
  <PresentationFormat>On-screen Show (4:3)</PresentationFormat>
  <Paragraphs>1103</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Brill</vt:lpstr>
      <vt:lpstr>Calibri</vt:lpstr>
      <vt:lpstr>Calibri Light</vt:lpstr>
      <vt:lpstr>Office Theme</vt:lpstr>
      <vt:lpstr>PowerPoint Presentation</vt:lpstr>
      <vt:lpstr>Can We Trust the Gospels?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Ibbetson</dc:creator>
  <cp:lastModifiedBy>Alan Ibbetson</cp:lastModifiedBy>
  <cp:revision>38</cp:revision>
  <dcterms:created xsi:type="dcterms:W3CDTF">2019-10-14T09:39:36Z</dcterms:created>
  <dcterms:modified xsi:type="dcterms:W3CDTF">2019-10-19T17:41:17Z</dcterms:modified>
</cp:coreProperties>
</file>